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  <p:sldMasterId id="2147483725" r:id="rId2"/>
  </p:sldMasterIdLst>
  <p:sldIdLst>
    <p:sldId id="256" r:id="rId3"/>
    <p:sldId id="380" r:id="rId4"/>
    <p:sldId id="346" r:id="rId5"/>
    <p:sldId id="397" r:id="rId6"/>
    <p:sldId id="264" r:id="rId7"/>
    <p:sldId id="266" r:id="rId8"/>
    <p:sldId id="267" r:id="rId9"/>
    <p:sldId id="377" r:id="rId10"/>
    <p:sldId id="378" r:id="rId11"/>
    <p:sldId id="376" r:id="rId12"/>
    <p:sldId id="270" r:id="rId13"/>
    <p:sldId id="271" r:id="rId14"/>
    <p:sldId id="273" r:id="rId15"/>
    <p:sldId id="349" r:id="rId16"/>
    <p:sldId id="265" r:id="rId17"/>
    <p:sldId id="379" r:id="rId18"/>
    <p:sldId id="307" r:id="rId19"/>
    <p:sldId id="398" r:id="rId20"/>
    <p:sldId id="359" r:id="rId21"/>
    <p:sldId id="353" r:id="rId22"/>
    <p:sldId id="354" r:id="rId23"/>
    <p:sldId id="360" r:id="rId24"/>
    <p:sldId id="361" r:id="rId25"/>
    <p:sldId id="355" r:id="rId26"/>
    <p:sldId id="356" r:id="rId27"/>
    <p:sldId id="357" r:id="rId28"/>
    <p:sldId id="399" r:id="rId29"/>
    <p:sldId id="381" r:id="rId30"/>
    <p:sldId id="268" r:id="rId31"/>
    <p:sldId id="269" r:id="rId32"/>
    <p:sldId id="382" r:id="rId33"/>
    <p:sldId id="383" r:id="rId34"/>
    <p:sldId id="272" r:id="rId35"/>
    <p:sldId id="274" r:id="rId36"/>
    <p:sldId id="275" r:id="rId37"/>
    <p:sldId id="276" r:id="rId38"/>
    <p:sldId id="278" r:id="rId39"/>
    <p:sldId id="384" r:id="rId40"/>
    <p:sldId id="259" r:id="rId41"/>
    <p:sldId id="260" r:id="rId42"/>
    <p:sldId id="261" r:id="rId43"/>
    <p:sldId id="262" r:id="rId44"/>
    <p:sldId id="263" r:id="rId45"/>
    <p:sldId id="385" r:id="rId46"/>
    <p:sldId id="386" r:id="rId47"/>
    <p:sldId id="387" r:id="rId48"/>
    <p:sldId id="388" r:id="rId49"/>
    <p:sldId id="257" r:id="rId50"/>
    <p:sldId id="389" r:id="rId51"/>
    <p:sldId id="400" r:id="rId52"/>
    <p:sldId id="391" r:id="rId53"/>
    <p:sldId id="392" r:id="rId54"/>
    <p:sldId id="282" r:id="rId55"/>
    <p:sldId id="283" r:id="rId56"/>
    <p:sldId id="284" r:id="rId57"/>
    <p:sldId id="285" r:id="rId58"/>
    <p:sldId id="393" r:id="rId59"/>
    <p:sldId id="394" r:id="rId60"/>
    <p:sldId id="395" r:id="rId61"/>
    <p:sldId id="281" r:id="rId62"/>
    <p:sldId id="279" r:id="rId63"/>
    <p:sldId id="280" r:id="rId64"/>
    <p:sldId id="396" r:id="rId65"/>
    <p:sldId id="297" r:id="rId66"/>
    <p:sldId id="298" r:id="rId67"/>
    <p:sldId id="286" r:id="rId68"/>
    <p:sldId id="301" r:id="rId69"/>
    <p:sldId id="287" r:id="rId70"/>
    <p:sldId id="302" r:id="rId71"/>
    <p:sldId id="303" r:id="rId7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tableStyles" Target="tableStyle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diagrams/_rels/data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9.png"/><Relationship Id="rId7" Type="http://schemas.openxmlformats.org/officeDocument/2006/relationships/image" Target="../media/image1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20.sv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8.svg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30.svg"/></Relationships>
</file>

<file path=ppt/diagrams/_rels/data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4" Type="http://schemas.openxmlformats.org/officeDocument/2006/relationships/image" Target="../media/image26.svg"/></Relationships>
</file>

<file path=ppt/diagrams/_rels/data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34.svg"/></Relationships>
</file>

<file path=ppt/diagrams/_rels/data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17.png"/><Relationship Id="rId7" Type="http://schemas.openxmlformats.org/officeDocument/2006/relationships/image" Target="../media/image3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18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18.svg"/></Relationships>
</file>

<file path=ppt/diagrams/_rels/data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_rels/data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svg"/><Relationship Id="rId3" Type="http://schemas.openxmlformats.org/officeDocument/2006/relationships/image" Target="../media/image17.png"/><Relationship Id="rId7" Type="http://schemas.openxmlformats.org/officeDocument/2006/relationships/image" Target="../media/image43.png"/><Relationship Id="rId2" Type="http://schemas.openxmlformats.org/officeDocument/2006/relationships/image" Target="../media/image42.svg"/><Relationship Id="rId1" Type="http://schemas.openxmlformats.org/officeDocument/2006/relationships/image" Target="../media/image4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_rels/data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46.svg"/></Relationships>
</file>

<file path=ppt/diagrams/_rels/data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26.svg"/></Relationships>
</file>

<file path=ppt/diagrams/_rels/data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svg"/><Relationship Id="rId3" Type="http://schemas.openxmlformats.org/officeDocument/2006/relationships/image" Target="../media/image25.png"/><Relationship Id="rId7" Type="http://schemas.openxmlformats.org/officeDocument/2006/relationships/image" Target="../media/image39.png"/><Relationship Id="rId2" Type="http://schemas.openxmlformats.org/officeDocument/2006/relationships/image" Target="../media/image52.svg"/><Relationship Id="rId1" Type="http://schemas.openxmlformats.org/officeDocument/2006/relationships/image" Target="../media/image5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26.svg"/></Relationships>
</file>

<file path=ppt/diagrams/_rels/data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sv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svg"/><Relationship Id="rId1" Type="http://schemas.openxmlformats.org/officeDocument/2006/relationships/image" Target="../media/image53.png"/><Relationship Id="rId6" Type="http://schemas.openxmlformats.org/officeDocument/2006/relationships/image" Target="../media/image58.svg"/><Relationship Id="rId5" Type="http://schemas.openxmlformats.org/officeDocument/2006/relationships/image" Target="../media/image57.png"/><Relationship Id="rId4" Type="http://schemas.openxmlformats.org/officeDocument/2006/relationships/image" Target="../media/image56.svg"/></Relationships>
</file>

<file path=ppt/diagrams/_rels/data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32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9.png"/><Relationship Id="rId7" Type="http://schemas.openxmlformats.org/officeDocument/2006/relationships/image" Target="../media/image1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20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8.svg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30.svg"/></Relationships>
</file>

<file path=ppt/diagrams/_rels/drawing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4" Type="http://schemas.openxmlformats.org/officeDocument/2006/relationships/image" Target="../media/image26.svg"/></Relationships>
</file>

<file path=ppt/diagrams/_rels/drawing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34.svg"/></Relationships>
</file>

<file path=ppt/diagrams/_rels/drawing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17.png"/><Relationship Id="rId7" Type="http://schemas.openxmlformats.org/officeDocument/2006/relationships/image" Target="../media/image3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1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18.svg"/></Relationships>
</file>

<file path=ppt/diagrams/_rels/drawing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_rels/drawing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svg"/><Relationship Id="rId3" Type="http://schemas.openxmlformats.org/officeDocument/2006/relationships/image" Target="../media/image17.png"/><Relationship Id="rId7" Type="http://schemas.openxmlformats.org/officeDocument/2006/relationships/image" Target="../media/image43.png"/><Relationship Id="rId2" Type="http://schemas.openxmlformats.org/officeDocument/2006/relationships/image" Target="../media/image42.svg"/><Relationship Id="rId1" Type="http://schemas.openxmlformats.org/officeDocument/2006/relationships/image" Target="../media/image4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_rels/drawing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46.svg"/></Relationships>
</file>

<file path=ppt/diagrams/_rels/drawing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26.svg"/></Relationships>
</file>

<file path=ppt/diagrams/_rels/drawing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svg"/><Relationship Id="rId3" Type="http://schemas.openxmlformats.org/officeDocument/2006/relationships/image" Target="../media/image25.png"/><Relationship Id="rId7" Type="http://schemas.openxmlformats.org/officeDocument/2006/relationships/image" Target="../media/image39.png"/><Relationship Id="rId2" Type="http://schemas.openxmlformats.org/officeDocument/2006/relationships/image" Target="../media/image52.svg"/><Relationship Id="rId1" Type="http://schemas.openxmlformats.org/officeDocument/2006/relationships/image" Target="../media/image5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26.svg"/></Relationships>
</file>

<file path=ppt/diagrams/_rels/drawing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sv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svg"/><Relationship Id="rId1" Type="http://schemas.openxmlformats.org/officeDocument/2006/relationships/image" Target="../media/image53.png"/><Relationship Id="rId6" Type="http://schemas.openxmlformats.org/officeDocument/2006/relationships/image" Target="../media/image58.svg"/><Relationship Id="rId5" Type="http://schemas.openxmlformats.org/officeDocument/2006/relationships/image" Target="../media/image57.png"/><Relationship Id="rId4" Type="http://schemas.openxmlformats.org/officeDocument/2006/relationships/image" Target="../media/image56.svg"/></Relationships>
</file>

<file path=ppt/diagrams/_rels/drawing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32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22369E-7338-4793-910B-906B459A5690}" type="doc">
      <dgm:prSet loTypeId="urn:microsoft.com/office/officeart/2005/8/layout/vList2" loCatId="Inbox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503FF3D-2751-42C2-B9E2-15E5612F7456}">
      <dgm:prSet/>
      <dgm:spPr/>
      <dgm:t>
        <a:bodyPr/>
        <a:lstStyle/>
        <a:p>
          <a:r>
            <a:rPr lang="cs-CZ" baseline="0"/>
            <a:t>Řádný opravný prostředek</a:t>
          </a:r>
          <a:endParaRPr lang="en-US"/>
        </a:p>
      </dgm:t>
    </dgm:pt>
    <dgm:pt modelId="{DFE8EE8D-FD1B-4ADA-89A8-704D392C1E55}" type="parTrans" cxnId="{74C31EE3-6256-420D-BF71-D508781C3A4C}">
      <dgm:prSet/>
      <dgm:spPr/>
      <dgm:t>
        <a:bodyPr/>
        <a:lstStyle/>
        <a:p>
          <a:endParaRPr lang="en-US"/>
        </a:p>
      </dgm:t>
    </dgm:pt>
    <dgm:pt modelId="{98071A89-B2CD-4898-BB12-7B402E0EE2DA}" type="sibTrans" cxnId="{74C31EE3-6256-420D-BF71-D508781C3A4C}">
      <dgm:prSet/>
      <dgm:spPr/>
      <dgm:t>
        <a:bodyPr/>
        <a:lstStyle/>
        <a:p>
          <a:endParaRPr lang="en-US"/>
        </a:p>
      </dgm:t>
    </dgm:pt>
    <dgm:pt modelId="{D2E048F9-01CC-43B0-AAB4-E37939DE45B1}">
      <dgm:prSet/>
      <dgm:spPr/>
      <dgm:t>
        <a:bodyPr/>
        <a:lstStyle/>
        <a:p>
          <a:r>
            <a:rPr lang="cs-CZ" baseline="0"/>
            <a:t>Směřuje proti rozsudkům a usnesením soudu I. stupně</a:t>
          </a:r>
          <a:endParaRPr lang="en-US"/>
        </a:p>
      </dgm:t>
    </dgm:pt>
    <dgm:pt modelId="{8CC48E80-0B13-40DE-A41C-46496BC128A8}" type="parTrans" cxnId="{69AC6373-E729-448B-BE1D-44790AAC3642}">
      <dgm:prSet/>
      <dgm:spPr/>
      <dgm:t>
        <a:bodyPr/>
        <a:lstStyle/>
        <a:p>
          <a:endParaRPr lang="en-US"/>
        </a:p>
      </dgm:t>
    </dgm:pt>
    <dgm:pt modelId="{5935435D-0207-404F-8F09-D73C458E594C}" type="sibTrans" cxnId="{69AC6373-E729-448B-BE1D-44790AAC3642}">
      <dgm:prSet/>
      <dgm:spPr/>
      <dgm:t>
        <a:bodyPr/>
        <a:lstStyle/>
        <a:p>
          <a:endParaRPr lang="en-US"/>
        </a:p>
      </dgm:t>
    </dgm:pt>
    <dgm:pt modelId="{7FB071A0-7B37-43C7-BE7B-831D7E7A60EA}">
      <dgm:prSet/>
      <dgm:spPr/>
      <dgm:t>
        <a:bodyPr/>
        <a:lstStyle/>
        <a:p>
          <a:r>
            <a:rPr lang="cs-CZ" baseline="0" dirty="0"/>
            <a:t>Devolutivní a suspenzivní účinek</a:t>
          </a:r>
          <a:endParaRPr lang="en-US" dirty="0"/>
        </a:p>
      </dgm:t>
    </dgm:pt>
    <dgm:pt modelId="{A0FE2B52-E0F4-4A1C-AD86-A6842FDF71D5}" type="parTrans" cxnId="{7CA25ED2-0F54-429A-B264-28E5007C62BE}">
      <dgm:prSet/>
      <dgm:spPr/>
      <dgm:t>
        <a:bodyPr/>
        <a:lstStyle/>
        <a:p>
          <a:endParaRPr lang="en-US"/>
        </a:p>
      </dgm:t>
    </dgm:pt>
    <dgm:pt modelId="{1006A852-EFEC-4D22-A615-05A6DB1C6A7D}" type="sibTrans" cxnId="{7CA25ED2-0F54-429A-B264-28E5007C62BE}">
      <dgm:prSet/>
      <dgm:spPr/>
      <dgm:t>
        <a:bodyPr/>
        <a:lstStyle/>
        <a:p>
          <a:endParaRPr lang="en-US"/>
        </a:p>
      </dgm:t>
    </dgm:pt>
    <dgm:pt modelId="{4557CE83-6B33-4A01-AE08-9C22F44AB970}">
      <dgm:prSet/>
      <dgm:spPr/>
      <dgm:t>
        <a:bodyPr/>
        <a:lstStyle/>
        <a:p>
          <a:r>
            <a:rPr lang="cs-CZ" baseline="0" dirty="0"/>
            <a:t>Přezkum po skutkové i právní stránce</a:t>
          </a:r>
        </a:p>
      </dgm:t>
    </dgm:pt>
    <dgm:pt modelId="{90AA5AD2-F1CF-4FEF-AC3E-6C5D0DF755ED}" type="parTrans" cxnId="{04BF7D91-A50C-46A5-A0BA-C49F76E04143}">
      <dgm:prSet/>
      <dgm:spPr/>
      <dgm:t>
        <a:bodyPr/>
        <a:lstStyle/>
        <a:p>
          <a:endParaRPr lang="en-US"/>
        </a:p>
      </dgm:t>
    </dgm:pt>
    <dgm:pt modelId="{CFFDA15A-A6DF-4516-B7F7-BF4EB323CBDE}" type="sibTrans" cxnId="{04BF7D91-A50C-46A5-A0BA-C49F76E04143}">
      <dgm:prSet/>
      <dgm:spPr/>
      <dgm:t>
        <a:bodyPr/>
        <a:lstStyle/>
        <a:p>
          <a:endParaRPr lang="en-US"/>
        </a:p>
      </dgm:t>
    </dgm:pt>
    <dgm:pt modelId="{D2B87199-0D4F-40A5-B50B-5C0460F7014D}">
      <dgm:prSet/>
      <dgm:spPr/>
      <dgm:t>
        <a:bodyPr/>
        <a:lstStyle/>
        <a:p>
          <a:r>
            <a:rPr lang="cs-CZ" baseline="0" dirty="0"/>
            <a:t>Zrušení i změna prvostupňového rozhodnutí</a:t>
          </a:r>
          <a:endParaRPr lang="en-US" dirty="0"/>
        </a:p>
      </dgm:t>
    </dgm:pt>
    <dgm:pt modelId="{0E2420A1-11AA-48E5-A044-36AF34D536E4}" type="parTrans" cxnId="{66465E50-E87A-4215-A2AC-810014F6B481}">
      <dgm:prSet/>
      <dgm:spPr/>
      <dgm:t>
        <a:bodyPr/>
        <a:lstStyle/>
        <a:p>
          <a:endParaRPr lang="cs-CZ"/>
        </a:p>
      </dgm:t>
    </dgm:pt>
    <dgm:pt modelId="{9C443E3C-7D86-41A4-85C2-1AFB3355A8BC}" type="sibTrans" cxnId="{66465E50-E87A-4215-A2AC-810014F6B481}">
      <dgm:prSet/>
      <dgm:spPr/>
      <dgm:t>
        <a:bodyPr/>
        <a:lstStyle/>
        <a:p>
          <a:endParaRPr lang="cs-CZ"/>
        </a:p>
      </dgm:t>
    </dgm:pt>
    <dgm:pt modelId="{8CFE4E77-2128-4952-832F-A82AF226B351}" type="pres">
      <dgm:prSet presAssocID="{9022369E-7338-4793-910B-906B459A5690}" presName="linear" presStyleCnt="0">
        <dgm:presLayoutVars>
          <dgm:animLvl val="lvl"/>
          <dgm:resizeHandles val="exact"/>
        </dgm:presLayoutVars>
      </dgm:prSet>
      <dgm:spPr/>
    </dgm:pt>
    <dgm:pt modelId="{D0A3F018-E2A1-4885-9FF2-592293A3676F}" type="pres">
      <dgm:prSet presAssocID="{E503FF3D-2751-42C2-B9E2-15E5612F745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2CAC382-62D8-4E23-9C9E-6A3B6AEA04EC}" type="pres">
      <dgm:prSet presAssocID="{98071A89-B2CD-4898-BB12-7B402E0EE2DA}" presName="spacer" presStyleCnt="0"/>
      <dgm:spPr/>
    </dgm:pt>
    <dgm:pt modelId="{24A44254-91C1-4FA5-9759-6594F7DA51C0}" type="pres">
      <dgm:prSet presAssocID="{D2E048F9-01CC-43B0-AAB4-E37939DE45B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2545160-2AB4-4E43-A350-B5597A31F6D5}" type="pres">
      <dgm:prSet presAssocID="{5935435D-0207-404F-8F09-D73C458E594C}" presName="spacer" presStyleCnt="0"/>
      <dgm:spPr/>
    </dgm:pt>
    <dgm:pt modelId="{DE54721D-7B3F-4563-BDB5-E523560C1097}" type="pres">
      <dgm:prSet presAssocID="{7FB071A0-7B37-43C7-BE7B-831D7E7A60E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3BCCDC3-CD7B-4E3C-BDD9-C897489AFCAB}" type="pres">
      <dgm:prSet presAssocID="{1006A852-EFEC-4D22-A615-05A6DB1C6A7D}" presName="spacer" presStyleCnt="0"/>
      <dgm:spPr/>
    </dgm:pt>
    <dgm:pt modelId="{6D2B778D-D83C-4602-911D-CCED6AF6D961}" type="pres">
      <dgm:prSet presAssocID="{4557CE83-6B33-4A01-AE08-9C22F44AB97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38223D4-5192-4CB5-B35A-97E62A646D35}" type="pres">
      <dgm:prSet presAssocID="{CFFDA15A-A6DF-4516-B7F7-BF4EB323CBDE}" presName="spacer" presStyleCnt="0"/>
      <dgm:spPr/>
    </dgm:pt>
    <dgm:pt modelId="{6807DF34-41DF-4F9B-8385-0407BD43ACE7}" type="pres">
      <dgm:prSet presAssocID="{D2B87199-0D4F-40A5-B50B-5C0460F7014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CBF82C33-6953-464C-968C-FD2299703928}" type="presOf" srcId="{E503FF3D-2751-42C2-B9E2-15E5612F7456}" destId="{D0A3F018-E2A1-4885-9FF2-592293A3676F}" srcOrd="0" destOrd="0" presId="urn:microsoft.com/office/officeart/2005/8/layout/vList2"/>
    <dgm:cxn modelId="{87FB1A40-71D3-46C4-97E1-D75D946FA528}" type="presOf" srcId="{D2E048F9-01CC-43B0-AAB4-E37939DE45B1}" destId="{24A44254-91C1-4FA5-9759-6594F7DA51C0}" srcOrd="0" destOrd="0" presId="urn:microsoft.com/office/officeart/2005/8/layout/vList2"/>
    <dgm:cxn modelId="{66465E50-E87A-4215-A2AC-810014F6B481}" srcId="{9022369E-7338-4793-910B-906B459A5690}" destId="{D2B87199-0D4F-40A5-B50B-5C0460F7014D}" srcOrd="4" destOrd="0" parTransId="{0E2420A1-11AA-48E5-A044-36AF34D536E4}" sibTransId="{9C443E3C-7D86-41A4-85C2-1AFB3355A8BC}"/>
    <dgm:cxn modelId="{69AC6373-E729-448B-BE1D-44790AAC3642}" srcId="{9022369E-7338-4793-910B-906B459A5690}" destId="{D2E048F9-01CC-43B0-AAB4-E37939DE45B1}" srcOrd="1" destOrd="0" parTransId="{8CC48E80-0B13-40DE-A41C-46496BC128A8}" sibTransId="{5935435D-0207-404F-8F09-D73C458E594C}"/>
    <dgm:cxn modelId="{FA34AD7A-3C1E-4A9D-A650-A969F34B5FFF}" type="presOf" srcId="{9022369E-7338-4793-910B-906B459A5690}" destId="{8CFE4E77-2128-4952-832F-A82AF226B351}" srcOrd="0" destOrd="0" presId="urn:microsoft.com/office/officeart/2005/8/layout/vList2"/>
    <dgm:cxn modelId="{D7813289-A65A-4AD1-B1ED-B528AA8A560E}" type="presOf" srcId="{D2B87199-0D4F-40A5-B50B-5C0460F7014D}" destId="{6807DF34-41DF-4F9B-8385-0407BD43ACE7}" srcOrd="0" destOrd="0" presId="urn:microsoft.com/office/officeart/2005/8/layout/vList2"/>
    <dgm:cxn modelId="{04BF7D91-A50C-46A5-A0BA-C49F76E04143}" srcId="{9022369E-7338-4793-910B-906B459A5690}" destId="{4557CE83-6B33-4A01-AE08-9C22F44AB970}" srcOrd="3" destOrd="0" parTransId="{90AA5AD2-F1CF-4FEF-AC3E-6C5D0DF755ED}" sibTransId="{CFFDA15A-A6DF-4516-B7F7-BF4EB323CBDE}"/>
    <dgm:cxn modelId="{02A897B1-B253-4393-A207-8BC485BCF773}" type="presOf" srcId="{4557CE83-6B33-4A01-AE08-9C22F44AB970}" destId="{6D2B778D-D83C-4602-911D-CCED6AF6D961}" srcOrd="0" destOrd="0" presId="urn:microsoft.com/office/officeart/2005/8/layout/vList2"/>
    <dgm:cxn modelId="{E6D66DBB-F3CA-44E9-ACBD-B963107D2567}" type="presOf" srcId="{7FB071A0-7B37-43C7-BE7B-831D7E7A60EA}" destId="{DE54721D-7B3F-4563-BDB5-E523560C1097}" srcOrd="0" destOrd="0" presId="urn:microsoft.com/office/officeart/2005/8/layout/vList2"/>
    <dgm:cxn modelId="{7CA25ED2-0F54-429A-B264-28E5007C62BE}" srcId="{9022369E-7338-4793-910B-906B459A5690}" destId="{7FB071A0-7B37-43C7-BE7B-831D7E7A60EA}" srcOrd="2" destOrd="0" parTransId="{A0FE2B52-E0F4-4A1C-AD86-A6842FDF71D5}" sibTransId="{1006A852-EFEC-4D22-A615-05A6DB1C6A7D}"/>
    <dgm:cxn modelId="{74C31EE3-6256-420D-BF71-D508781C3A4C}" srcId="{9022369E-7338-4793-910B-906B459A5690}" destId="{E503FF3D-2751-42C2-B9E2-15E5612F7456}" srcOrd="0" destOrd="0" parTransId="{DFE8EE8D-FD1B-4ADA-89A8-704D392C1E55}" sibTransId="{98071A89-B2CD-4898-BB12-7B402E0EE2DA}"/>
    <dgm:cxn modelId="{78A48504-4A53-4124-8A94-2F0D9E9CC25E}" type="presParOf" srcId="{8CFE4E77-2128-4952-832F-A82AF226B351}" destId="{D0A3F018-E2A1-4885-9FF2-592293A3676F}" srcOrd="0" destOrd="0" presId="urn:microsoft.com/office/officeart/2005/8/layout/vList2"/>
    <dgm:cxn modelId="{A671FEC0-40C9-45A8-976B-CCF32C02F2BC}" type="presParOf" srcId="{8CFE4E77-2128-4952-832F-A82AF226B351}" destId="{B2CAC382-62D8-4E23-9C9E-6A3B6AEA04EC}" srcOrd="1" destOrd="0" presId="urn:microsoft.com/office/officeart/2005/8/layout/vList2"/>
    <dgm:cxn modelId="{9BA0CEF1-358A-42D1-AE17-9171D6090AED}" type="presParOf" srcId="{8CFE4E77-2128-4952-832F-A82AF226B351}" destId="{24A44254-91C1-4FA5-9759-6594F7DA51C0}" srcOrd="2" destOrd="0" presId="urn:microsoft.com/office/officeart/2005/8/layout/vList2"/>
    <dgm:cxn modelId="{742488A9-C841-44BA-8633-89181807D5D4}" type="presParOf" srcId="{8CFE4E77-2128-4952-832F-A82AF226B351}" destId="{12545160-2AB4-4E43-A350-B5597A31F6D5}" srcOrd="3" destOrd="0" presId="urn:microsoft.com/office/officeart/2005/8/layout/vList2"/>
    <dgm:cxn modelId="{C282F658-139D-41EA-BFD2-C89FEAD466FD}" type="presParOf" srcId="{8CFE4E77-2128-4952-832F-A82AF226B351}" destId="{DE54721D-7B3F-4563-BDB5-E523560C1097}" srcOrd="4" destOrd="0" presId="urn:microsoft.com/office/officeart/2005/8/layout/vList2"/>
    <dgm:cxn modelId="{FF074851-61B5-435E-BFEE-07F71338CD0A}" type="presParOf" srcId="{8CFE4E77-2128-4952-832F-A82AF226B351}" destId="{43BCCDC3-CD7B-4E3C-BDD9-C897489AFCAB}" srcOrd="5" destOrd="0" presId="urn:microsoft.com/office/officeart/2005/8/layout/vList2"/>
    <dgm:cxn modelId="{2BF97FD8-7F5E-42AE-B604-CB9D79BE1594}" type="presParOf" srcId="{8CFE4E77-2128-4952-832F-A82AF226B351}" destId="{6D2B778D-D83C-4602-911D-CCED6AF6D961}" srcOrd="6" destOrd="0" presId="urn:microsoft.com/office/officeart/2005/8/layout/vList2"/>
    <dgm:cxn modelId="{BD310383-94DA-4907-9008-DC6A859A305F}" type="presParOf" srcId="{8CFE4E77-2128-4952-832F-A82AF226B351}" destId="{238223D4-5192-4CB5-B35A-97E62A646D35}" srcOrd="7" destOrd="0" presId="urn:microsoft.com/office/officeart/2005/8/layout/vList2"/>
    <dgm:cxn modelId="{D482D374-36AC-4187-80AB-B57A95CAD0D6}" type="presParOf" srcId="{8CFE4E77-2128-4952-832F-A82AF226B351}" destId="{6807DF34-41DF-4F9B-8385-0407BD43ACE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B3B3261-F2A5-4523-A7C1-8A6ACEA53035}" type="doc">
      <dgm:prSet loTypeId="urn:microsoft.com/office/officeart/2005/8/layout/list1" loCatId="Inbox" qsTypeId="urn:microsoft.com/office/officeart/2005/8/quickstyle/simple5" qsCatId="simple" csTypeId="urn:microsoft.com/office/officeart/2005/8/colors/accent5_3" csCatId="accent5" phldr="1"/>
      <dgm:spPr/>
      <dgm:t>
        <a:bodyPr/>
        <a:lstStyle/>
        <a:p>
          <a:endParaRPr lang="en-US"/>
        </a:p>
      </dgm:t>
    </dgm:pt>
    <dgm:pt modelId="{93B378A1-134F-409E-81DA-B987892C17D4}">
      <dgm:prSet/>
      <dgm:spPr/>
      <dgm:t>
        <a:bodyPr/>
        <a:lstStyle/>
        <a:p>
          <a:r>
            <a:rPr lang="cs-CZ" baseline="0"/>
            <a:t>Legitimace</a:t>
          </a:r>
          <a:endParaRPr lang="en-US"/>
        </a:p>
      </dgm:t>
    </dgm:pt>
    <dgm:pt modelId="{381EA53F-F27E-426A-BCAA-C61CF9565DCD}" type="parTrans" cxnId="{A274B382-F6ED-4A58-924A-98BDFD1A2C2A}">
      <dgm:prSet/>
      <dgm:spPr/>
      <dgm:t>
        <a:bodyPr/>
        <a:lstStyle/>
        <a:p>
          <a:endParaRPr lang="en-US"/>
        </a:p>
      </dgm:t>
    </dgm:pt>
    <dgm:pt modelId="{5174269C-AE63-4D51-A400-669A0DC280B5}" type="sibTrans" cxnId="{A274B382-F6ED-4A58-924A-98BDFD1A2C2A}">
      <dgm:prSet/>
      <dgm:spPr/>
      <dgm:t>
        <a:bodyPr/>
        <a:lstStyle/>
        <a:p>
          <a:endParaRPr lang="en-US"/>
        </a:p>
      </dgm:t>
    </dgm:pt>
    <dgm:pt modelId="{89991F80-CB6F-4A79-8E4E-473F94E4AF76}">
      <dgm:prSet/>
      <dgm:spPr/>
      <dgm:t>
        <a:bodyPr/>
        <a:lstStyle/>
        <a:p>
          <a:r>
            <a:rPr lang="cs-CZ" i="1" baseline="0"/>
            <a:t>posuzuje se abstraktně</a:t>
          </a:r>
          <a:endParaRPr lang="en-US"/>
        </a:p>
      </dgm:t>
    </dgm:pt>
    <dgm:pt modelId="{66C54054-ED8E-4951-A51A-CF496274EA63}" type="parTrans" cxnId="{76477384-748F-4E1B-BABA-C67DC35FB2DD}">
      <dgm:prSet/>
      <dgm:spPr/>
      <dgm:t>
        <a:bodyPr/>
        <a:lstStyle/>
        <a:p>
          <a:endParaRPr lang="en-US"/>
        </a:p>
      </dgm:t>
    </dgm:pt>
    <dgm:pt modelId="{DD4295DA-6202-4F7B-B90E-C21458AE4D72}" type="sibTrans" cxnId="{76477384-748F-4E1B-BABA-C67DC35FB2DD}">
      <dgm:prSet/>
      <dgm:spPr/>
      <dgm:t>
        <a:bodyPr/>
        <a:lstStyle/>
        <a:p>
          <a:endParaRPr lang="en-US"/>
        </a:p>
      </dgm:t>
    </dgm:pt>
    <dgm:pt modelId="{065A00E8-31C9-44FD-BCAE-CB8C345ADB36}">
      <dgm:prSet/>
      <dgm:spPr/>
      <dgm:t>
        <a:bodyPr/>
        <a:lstStyle/>
        <a:p>
          <a:r>
            <a:rPr lang="cs-CZ" i="1" baseline="0" dirty="0"/>
            <a:t>zda jde o osobu, která je vzhledem ke své roli v řízení obecně vzato  oprávněna odvolání podat</a:t>
          </a:r>
          <a:endParaRPr lang="en-US" dirty="0"/>
        </a:p>
      </dgm:t>
    </dgm:pt>
    <dgm:pt modelId="{C0A8CB2F-DB5C-4F10-AB6D-EE2CABFFBA86}" type="parTrans" cxnId="{FDBF9696-C338-4188-AB8F-2F2D35BD6907}">
      <dgm:prSet/>
      <dgm:spPr/>
      <dgm:t>
        <a:bodyPr/>
        <a:lstStyle/>
        <a:p>
          <a:endParaRPr lang="en-US"/>
        </a:p>
      </dgm:t>
    </dgm:pt>
    <dgm:pt modelId="{6DB096A4-1750-42E4-99C3-76C561AEFF36}" type="sibTrans" cxnId="{FDBF9696-C338-4188-AB8F-2F2D35BD6907}">
      <dgm:prSet/>
      <dgm:spPr/>
      <dgm:t>
        <a:bodyPr/>
        <a:lstStyle/>
        <a:p>
          <a:endParaRPr lang="en-US"/>
        </a:p>
      </dgm:t>
    </dgm:pt>
    <dgm:pt modelId="{01ED5F7A-86E0-434F-97BC-326EC18F47E4}">
      <dgm:prSet/>
      <dgm:spPr/>
      <dgm:t>
        <a:bodyPr/>
        <a:lstStyle/>
        <a:p>
          <a:r>
            <a:rPr lang="cs-CZ" baseline="0"/>
            <a:t>K podání odvolání jsou legitimováni</a:t>
          </a:r>
          <a:endParaRPr lang="en-US"/>
        </a:p>
      </dgm:t>
    </dgm:pt>
    <dgm:pt modelId="{3B60342C-A5C2-43E5-9789-53C074DCEE53}" type="parTrans" cxnId="{9C54A68C-DDE4-4E8E-AFF3-3213F2F336DD}">
      <dgm:prSet/>
      <dgm:spPr/>
      <dgm:t>
        <a:bodyPr/>
        <a:lstStyle/>
        <a:p>
          <a:endParaRPr lang="en-US"/>
        </a:p>
      </dgm:t>
    </dgm:pt>
    <dgm:pt modelId="{E8A7688F-FC86-46FF-A43D-ADFB95C96D0B}" type="sibTrans" cxnId="{9C54A68C-DDE4-4E8E-AFF3-3213F2F336DD}">
      <dgm:prSet/>
      <dgm:spPr/>
      <dgm:t>
        <a:bodyPr/>
        <a:lstStyle/>
        <a:p>
          <a:endParaRPr lang="en-US"/>
        </a:p>
      </dgm:t>
    </dgm:pt>
    <dgm:pt modelId="{E2BBBC81-AF69-44E0-8347-D8244B05EEE0}">
      <dgm:prSet/>
      <dgm:spPr/>
      <dgm:t>
        <a:bodyPr spcFirstLastPara="0" vert="horz" wrap="square" lIns="745160" tIns="354076" rIns="745160" bIns="120904" numCol="1" spcCol="1270" anchor="t" anchorCtr="0"/>
        <a:lstStyle/>
        <a:p>
          <a:pPr marL="228600" lvl="1" indent="0" defTabSz="977900">
            <a:spcBef>
              <a:spcPct val="0"/>
            </a:spcBef>
            <a:spcAft>
              <a:spcPct val="15000"/>
            </a:spcAft>
          </a:pPr>
          <a:r>
            <a:rPr lang="cs-CZ" i="1" kern="1200" baseline="0"/>
            <a:t>účastníci řízení</a:t>
          </a:r>
          <a:endParaRPr lang="en-US" kern="1200"/>
        </a:p>
      </dgm:t>
    </dgm:pt>
    <dgm:pt modelId="{5F5010FF-6C71-4BB4-BB7C-30ADFD1F6108}" type="parTrans" cxnId="{6E2B46F4-BFBA-4FDD-AEA2-DF63C63B1B6F}">
      <dgm:prSet/>
      <dgm:spPr/>
      <dgm:t>
        <a:bodyPr/>
        <a:lstStyle/>
        <a:p>
          <a:endParaRPr lang="en-US"/>
        </a:p>
      </dgm:t>
    </dgm:pt>
    <dgm:pt modelId="{44AD6E26-B883-414A-B3EE-646B1B39D645}" type="sibTrans" cxnId="{6E2B46F4-BFBA-4FDD-AEA2-DF63C63B1B6F}">
      <dgm:prSet/>
      <dgm:spPr/>
      <dgm:t>
        <a:bodyPr/>
        <a:lstStyle/>
        <a:p>
          <a:endParaRPr lang="en-US"/>
        </a:p>
      </dgm:t>
    </dgm:pt>
    <dgm:pt modelId="{479985B5-166F-4994-8404-0D2D1C96BF39}">
      <dgm:prSet/>
      <dgm:spPr/>
      <dgm:t>
        <a:bodyPr spcFirstLastPara="0" vert="horz" wrap="square" lIns="745160" tIns="354076" rIns="745160" bIns="120904" numCol="1" spcCol="1270" anchor="t" anchorCtr="0"/>
        <a:lstStyle/>
        <a:p>
          <a:pPr marL="228600" lvl="1" indent="0" defTabSz="977900">
            <a:spcBef>
              <a:spcPct val="0"/>
            </a:spcBef>
            <a:spcAft>
              <a:spcPct val="15000"/>
            </a:spcAft>
          </a:pPr>
          <a:r>
            <a:rPr lang="cs-CZ" i="1" kern="1200" baseline="0"/>
            <a:t>v případě procesního společenství kterýkoliv z účastníků</a:t>
          </a:r>
          <a:endParaRPr lang="en-US" kern="1200"/>
        </a:p>
      </dgm:t>
    </dgm:pt>
    <dgm:pt modelId="{1FD758C0-E3FF-4B62-AA3F-4C8C4F319392}" type="parTrans" cxnId="{99EAB502-15EF-443F-9807-D18319D1585F}">
      <dgm:prSet/>
      <dgm:spPr/>
      <dgm:t>
        <a:bodyPr/>
        <a:lstStyle/>
        <a:p>
          <a:endParaRPr lang="en-US"/>
        </a:p>
      </dgm:t>
    </dgm:pt>
    <dgm:pt modelId="{8DD2420F-9DB6-4CCC-B03E-F69B0DB1993C}" type="sibTrans" cxnId="{99EAB502-15EF-443F-9807-D18319D1585F}">
      <dgm:prSet/>
      <dgm:spPr/>
      <dgm:t>
        <a:bodyPr/>
        <a:lstStyle/>
        <a:p>
          <a:endParaRPr lang="en-US"/>
        </a:p>
      </dgm:t>
    </dgm:pt>
    <dgm:pt modelId="{99B7A17E-746B-4F27-8551-B6E595D2778F}">
      <dgm:prSet/>
      <dgm:spPr/>
      <dgm:t>
        <a:bodyPr spcFirstLastPara="0" vert="horz" wrap="square" lIns="745160" tIns="354076" rIns="745160" bIns="120904" numCol="1" spcCol="1270" anchor="t" anchorCtr="0"/>
        <a:lstStyle/>
        <a:p>
          <a:pPr marL="228600" lvl="1" indent="0" defTabSz="977900">
            <a:spcBef>
              <a:spcPct val="0"/>
            </a:spcBef>
            <a:spcAft>
              <a:spcPct val="15000"/>
            </a:spcAft>
          </a:pPr>
          <a:r>
            <a:rPr lang="cs-CZ" i="1" kern="1200" baseline="0">
              <a:latin typeface="Franklin Gothic Book" panose="020B0503020102020204"/>
              <a:ea typeface="+mn-ea"/>
              <a:cs typeface="+mn-cs"/>
            </a:rPr>
            <a:t>vedlejší intervenient</a:t>
          </a:r>
          <a:endParaRPr lang="en-US" i="1" kern="1200" baseline="0">
            <a:latin typeface="Franklin Gothic Book" panose="020B0503020102020204"/>
            <a:ea typeface="+mn-ea"/>
            <a:cs typeface="+mn-cs"/>
          </a:endParaRPr>
        </a:p>
      </dgm:t>
    </dgm:pt>
    <dgm:pt modelId="{7329AFAC-6EAB-46C5-890C-735A91373A50}" type="parTrans" cxnId="{1C7E6D23-D07B-45C4-B855-16066F0A389B}">
      <dgm:prSet/>
      <dgm:spPr/>
      <dgm:t>
        <a:bodyPr/>
        <a:lstStyle/>
        <a:p>
          <a:endParaRPr lang="en-US"/>
        </a:p>
      </dgm:t>
    </dgm:pt>
    <dgm:pt modelId="{B65023B4-8AB6-492B-A9E8-17FA205BED8E}" type="sibTrans" cxnId="{1C7E6D23-D07B-45C4-B855-16066F0A389B}">
      <dgm:prSet/>
      <dgm:spPr/>
      <dgm:t>
        <a:bodyPr/>
        <a:lstStyle/>
        <a:p>
          <a:endParaRPr lang="en-US"/>
        </a:p>
      </dgm:t>
    </dgm:pt>
    <dgm:pt modelId="{5AE033D9-958C-4FEB-ADAE-AD103ED47B4C}">
      <dgm:prSet/>
      <dgm:spPr/>
      <dgm:t>
        <a:bodyPr spcFirstLastPara="0" vert="horz" wrap="square" lIns="745160" tIns="354076" rIns="745160" bIns="120904" numCol="1" spcCol="1270" anchor="t" anchorCtr="0"/>
        <a:lstStyle/>
        <a:p>
          <a:pPr marL="228600" lvl="1" indent="0" defTabSz="977900">
            <a:spcBef>
              <a:spcPct val="0"/>
            </a:spcBef>
            <a:spcAft>
              <a:spcPct val="15000"/>
            </a:spcAft>
          </a:pPr>
          <a:r>
            <a:rPr lang="cs-CZ" i="1" kern="1200" baseline="0" dirty="0">
              <a:latin typeface="Franklin Gothic Book" panose="020B0503020102020204"/>
              <a:ea typeface="+mn-ea"/>
              <a:cs typeface="+mn-cs"/>
            </a:rPr>
            <a:t>výjimečně státní zastupitelství a ÚZSVM (§ 203/2,3</a:t>
          </a:r>
          <a:r>
            <a:rPr lang="cs-CZ" i="1" kern="1200" baseline="0" dirty="0"/>
            <a:t>)</a:t>
          </a:r>
          <a:endParaRPr lang="en-US" kern="1200" dirty="0"/>
        </a:p>
      </dgm:t>
    </dgm:pt>
    <dgm:pt modelId="{0DC5CC04-615A-4497-A744-857939FD6D44}" type="parTrans" cxnId="{8769FE49-1E41-4A52-864A-520144E24043}">
      <dgm:prSet/>
      <dgm:spPr/>
      <dgm:t>
        <a:bodyPr/>
        <a:lstStyle/>
        <a:p>
          <a:endParaRPr lang="en-US"/>
        </a:p>
      </dgm:t>
    </dgm:pt>
    <dgm:pt modelId="{285416D3-AE4D-447E-87D1-3A3D2771B4E1}" type="sibTrans" cxnId="{8769FE49-1E41-4A52-864A-520144E24043}">
      <dgm:prSet/>
      <dgm:spPr/>
      <dgm:t>
        <a:bodyPr/>
        <a:lstStyle/>
        <a:p>
          <a:endParaRPr lang="en-US"/>
        </a:p>
      </dgm:t>
    </dgm:pt>
    <dgm:pt modelId="{AF4E9D4F-EEDE-4577-BE8C-8996BE0D15B1}">
      <dgm:prSet/>
      <dgm:spPr/>
      <dgm:t>
        <a:bodyPr spcFirstLastPara="0" vert="horz" wrap="square" lIns="745160" tIns="354076" rIns="745160" bIns="120904" numCol="1" spcCol="1270" anchor="t" anchorCtr="0"/>
        <a:lstStyle/>
        <a:p>
          <a:pPr marL="228600" lvl="1" indent="0" defTabSz="977900">
            <a:spcBef>
              <a:spcPct val="0"/>
            </a:spcBef>
            <a:spcAft>
              <a:spcPct val="15000"/>
            </a:spcAft>
            <a:buChar char="•"/>
          </a:pPr>
          <a:r>
            <a:rPr lang="cs-CZ" i="1" kern="1200" baseline="0">
              <a:latin typeface="Franklin Gothic Book" panose="020B0503020102020204"/>
              <a:ea typeface="+mn-ea"/>
              <a:cs typeface="+mn-cs"/>
            </a:rPr>
            <a:t>u rozhodnutí nezabývajících se věcí samou ti, jichž se týká</a:t>
          </a:r>
          <a:endParaRPr lang="en-US" i="1" kern="1200" baseline="0">
            <a:latin typeface="Franklin Gothic Book" panose="020B0503020102020204"/>
            <a:ea typeface="+mn-ea"/>
            <a:cs typeface="+mn-cs"/>
          </a:endParaRPr>
        </a:p>
      </dgm:t>
    </dgm:pt>
    <dgm:pt modelId="{FEF41184-49BC-4D0B-AF46-3A991669BE98}" type="parTrans" cxnId="{D4F780CA-4DFB-4242-AF59-02250228A1A4}">
      <dgm:prSet/>
      <dgm:spPr/>
      <dgm:t>
        <a:bodyPr/>
        <a:lstStyle/>
        <a:p>
          <a:endParaRPr lang="cs-CZ"/>
        </a:p>
      </dgm:t>
    </dgm:pt>
    <dgm:pt modelId="{AE79B1B4-CF7D-4B37-BE46-A4A631C609E7}" type="sibTrans" cxnId="{D4F780CA-4DFB-4242-AF59-02250228A1A4}">
      <dgm:prSet/>
      <dgm:spPr/>
      <dgm:t>
        <a:bodyPr/>
        <a:lstStyle/>
        <a:p>
          <a:endParaRPr lang="en-US"/>
        </a:p>
      </dgm:t>
    </dgm:pt>
    <dgm:pt modelId="{20227325-D4A2-4381-A2C0-6A7593AC7F97}" type="pres">
      <dgm:prSet presAssocID="{EB3B3261-F2A5-4523-A7C1-8A6ACEA53035}" presName="linear" presStyleCnt="0">
        <dgm:presLayoutVars>
          <dgm:dir/>
          <dgm:animLvl val="lvl"/>
          <dgm:resizeHandles val="exact"/>
        </dgm:presLayoutVars>
      </dgm:prSet>
      <dgm:spPr/>
    </dgm:pt>
    <dgm:pt modelId="{DD88925B-FF8D-4878-91B7-15EAE97B5A11}" type="pres">
      <dgm:prSet presAssocID="{93B378A1-134F-409E-81DA-B987892C17D4}" presName="parentLin" presStyleCnt="0"/>
      <dgm:spPr/>
    </dgm:pt>
    <dgm:pt modelId="{11F87B43-FECB-4E77-87DE-3D092AB35404}" type="pres">
      <dgm:prSet presAssocID="{93B378A1-134F-409E-81DA-B987892C17D4}" presName="parentLeftMargin" presStyleLbl="node1" presStyleIdx="0" presStyleCnt="2"/>
      <dgm:spPr/>
    </dgm:pt>
    <dgm:pt modelId="{98DA25E1-B554-4A0E-9CEF-393374C787C8}" type="pres">
      <dgm:prSet presAssocID="{93B378A1-134F-409E-81DA-B987892C17D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2C05AB6-C88F-478D-ACA5-430AC4D286AF}" type="pres">
      <dgm:prSet presAssocID="{93B378A1-134F-409E-81DA-B987892C17D4}" presName="negativeSpace" presStyleCnt="0"/>
      <dgm:spPr/>
    </dgm:pt>
    <dgm:pt modelId="{01406F47-1634-440B-8D2B-815F098878B7}" type="pres">
      <dgm:prSet presAssocID="{93B378A1-134F-409E-81DA-B987892C17D4}" presName="childText" presStyleLbl="conFgAcc1" presStyleIdx="0" presStyleCnt="2">
        <dgm:presLayoutVars>
          <dgm:bulletEnabled val="1"/>
        </dgm:presLayoutVars>
      </dgm:prSet>
      <dgm:spPr/>
    </dgm:pt>
    <dgm:pt modelId="{EEBF3C24-F5AE-49F6-8DF8-A95EC6C83E28}" type="pres">
      <dgm:prSet presAssocID="{5174269C-AE63-4D51-A400-669A0DC280B5}" presName="spaceBetweenRectangles" presStyleCnt="0"/>
      <dgm:spPr/>
    </dgm:pt>
    <dgm:pt modelId="{87FBA9B1-E4DA-47E4-B33C-AB77C82EA2BF}" type="pres">
      <dgm:prSet presAssocID="{01ED5F7A-86E0-434F-97BC-326EC18F47E4}" presName="parentLin" presStyleCnt="0"/>
      <dgm:spPr/>
    </dgm:pt>
    <dgm:pt modelId="{7B0647FA-885B-430F-BE53-6CF9C3A3B201}" type="pres">
      <dgm:prSet presAssocID="{01ED5F7A-86E0-434F-97BC-326EC18F47E4}" presName="parentLeftMargin" presStyleLbl="node1" presStyleIdx="0" presStyleCnt="2"/>
      <dgm:spPr/>
    </dgm:pt>
    <dgm:pt modelId="{E0F05326-0AA2-46DB-94EF-462C970E52F9}" type="pres">
      <dgm:prSet presAssocID="{01ED5F7A-86E0-434F-97BC-326EC18F47E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7DF165F-EFED-4F94-B41F-CC2B9CEF131D}" type="pres">
      <dgm:prSet presAssocID="{01ED5F7A-86E0-434F-97BC-326EC18F47E4}" presName="negativeSpace" presStyleCnt="0"/>
      <dgm:spPr/>
    </dgm:pt>
    <dgm:pt modelId="{37CC89CB-6EE9-4AC6-9DA3-A21CAD92D6F9}" type="pres">
      <dgm:prSet presAssocID="{01ED5F7A-86E0-434F-97BC-326EC18F47E4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99EAB502-15EF-443F-9807-D18319D1585F}" srcId="{01ED5F7A-86E0-434F-97BC-326EC18F47E4}" destId="{479985B5-166F-4994-8404-0D2D1C96BF39}" srcOrd="1" destOrd="0" parTransId="{1FD758C0-E3FF-4B62-AA3F-4C8C4F319392}" sibTransId="{8DD2420F-9DB6-4CCC-B03E-F69B0DB1993C}"/>
    <dgm:cxn modelId="{1EA4130A-B86D-46AB-AFCC-725D193460F5}" type="presOf" srcId="{93B378A1-134F-409E-81DA-B987892C17D4}" destId="{98DA25E1-B554-4A0E-9CEF-393374C787C8}" srcOrd="1" destOrd="0" presId="urn:microsoft.com/office/officeart/2005/8/layout/list1"/>
    <dgm:cxn modelId="{1C7E6D23-D07B-45C4-B855-16066F0A389B}" srcId="{01ED5F7A-86E0-434F-97BC-326EC18F47E4}" destId="{99B7A17E-746B-4F27-8551-B6E595D2778F}" srcOrd="2" destOrd="0" parTransId="{7329AFAC-6EAB-46C5-890C-735A91373A50}" sibTransId="{B65023B4-8AB6-492B-A9E8-17FA205BED8E}"/>
    <dgm:cxn modelId="{F85B6A35-0388-4C4B-AE31-A35C4FF4DDB3}" type="presOf" srcId="{99B7A17E-746B-4F27-8551-B6E595D2778F}" destId="{37CC89CB-6EE9-4AC6-9DA3-A21CAD92D6F9}" srcOrd="0" destOrd="2" presId="urn:microsoft.com/office/officeart/2005/8/layout/list1"/>
    <dgm:cxn modelId="{D860E347-E479-4F8A-9245-AE7EF1068367}" type="presOf" srcId="{89991F80-CB6F-4A79-8E4E-473F94E4AF76}" destId="{01406F47-1634-440B-8D2B-815F098878B7}" srcOrd="0" destOrd="0" presId="urn:microsoft.com/office/officeart/2005/8/layout/list1"/>
    <dgm:cxn modelId="{8769FE49-1E41-4A52-864A-520144E24043}" srcId="{01ED5F7A-86E0-434F-97BC-326EC18F47E4}" destId="{5AE033D9-958C-4FEB-ADAE-AD103ED47B4C}" srcOrd="3" destOrd="0" parTransId="{0DC5CC04-615A-4497-A744-857939FD6D44}" sibTransId="{285416D3-AE4D-447E-87D1-3A3D2771B4E1}"/>
    <dgm:cxn modelId="{DE08186B-0E55-4088-9E91-442997F62852}" type="presOf" srcId="{01ED5F7A-86E0-434F-97BC-326EC18F47E4}" destId="{E0F05326-0AA2-46DB-94EF-462C970E52F9}" srcOrd="1" destOrd="0" presId="urn:microsoft.com/office/officeart/2005/8/layout/list1"/>
    <dgm:cxn modelId="{4F482A77-0BEF-4AFD-9FCD-5BEE99AA8B66}" type="presOf" srcId="{065A00E8-31C9-44FD-BCAE-CB8C345ADB36}" destId="{01406F47-1634-440B-8D2B-815F098878B7}" srcOrd="0" destOrd="1" presId="urn:microsoft.com/office/officeart/2005/8/layout/list1"/>
    <dgm:cxn modelId="{A274B382-F6ED-4A58-924A-98BDFD1A2C2A}" srcId="{EB3B3261-F2A5-4523-A7C1-8A6ACEA53035}" destId="{93B378A1-134F-409E-81DA-B987892C17D4}" srcOrd="0" destOrd="0" parTransId="{381EA53F-F27E-426A-BCAA-C61CF9565DCD}" sibTransId="{5174269C-AE63-4D51-A400-669A0DC280B5}"/>
    <dgm:cxn modelId="{76477384-748F-4E1B-BABA-C67DC35FB2DD}" srcId="{93B378A1-134F-409E-81DA-B987892C17D4}" destId="{89991F80-CB6F-4A79-8E4E-473F94E4AF76}" srcOrd="0" destOrd="0" parTransId="{66C54054-ED8E-4951-A51A-CF496274EA63}" sibTransId="{DD4295DA-6202-4F7B-B90E-C21458AE4D72}"/>
    <dgm:cxn modelId="{C4283387-067F-42B3-8D14-3CEF1F2C6195}" type="presOf" srcId="{AF4E9D4F-EEDE-4577-BE8C-8996BE0D15B1}" destId="{37CC89CB-6EE9-4AC6-9DA3-A21CAD92D6F9}" srcOrd="0" destOrd="4" presId="urn:microsoft.com/office/officeart/2005/8/layout/list1"/>
    <dgm:cxn modelId="{9C54A68C-DDE4-4E8E-AFF3-3213F2F336DD}" srcId="{EB3B3261-F2A5-4523-A7C1-8A6ACEA53035}" destId="{01ED5F7A-86E0-434F-97BC-326EC18F47E4}" srcOrd="1" destOrd="0" parTransId="{3B60342C-A5C2-43E5-9789-53C074DCEE53}" sibTransId="{E8A7688F-FC86-46FF-A43D-ADFB95C96D0B}"/>
    <dgm:cxn modelId="{FDBF9696-C338-4188-AB8F-2F2D35BD6907}" srcId="{93B378A1-134F-409E-81DA-B987892C17D4}" destId="{065A00E8-31C9-44FD-BCAE-CB8C345ADB36}" srcOrd="1" destOrd="0" parTransId="{C0A8CB2F-DB5C-4F10-AB6D-EE2CABFFBA86}" sibTransId="{6DB096A4-1750-42E4-99C3-76C561AEFF36}"/>
    <dgm:cxn modelId="{4B29269D-3159-48FE-8780-E88FB8CEBBD3}" type="presOf" srcId="{5AE033D9-958C-4FEB-ADAE-AD103ED47B4C}" destId="{37CC89CB-6EE9-4AC6-9DA3-A21CAD92D6F9}" srcOrd="0" destOrd="3" presId="urn:microsoft.com/office/officeart/2005/8/layout/list1"/>
    <dgm:cxn modelId="{7DB53BAC-F58D-4C28-89E3-79A051665380}" type="presOf" srcId="{01ED5F7A-86E0-434F-97BC-326EC18F47E4}" destId="{7B0647FA-885B-430F-BE53-6CF9C3A3B201}" srcOrd="0" destOrd="0" presId="urn:microsoft.com/office/officeart/2005/8/layout/list1"/>
    <dgm:cxn modelId="{831A1DB4-B2CE-4014-8657-6E3A48DB0C2D}" type="presOf" srcId="{479985B5-166F-4994-8404-0D2D1C96BF39}" destId="{37CC89CB-6EE9-4AC6-9DA3-A21CAD92D6F9}" srcOrd="0" destOrd="1" presId="urn:microsoft.com/office/officeart/2005/8/layout/list1"/>
    <dgm:cxn modelId="{E8D954B4-D066-4711-B47A-E4E3DB5C6D21}" type="presOf" srcId="{93B378A1-134F-409E-81DA-B987892C17D4}" destId="{11F87B43-FECB-4E77-87DE-3D092AB35404}" srcOrd="0" destOrd="0" presId="urn:microsoft.com/office/officeart/2005/8/layout/list1"/>
    <dgm:cxn modelId="{D4F780CA-4DFB-4242-AF59-02250228A1A4}" srcId="{01ED5F7A-86E0-434F-97BC-326EC18F47E4}" destId="{AF4E9D4F-EEDE-4577-BE8C-8996BE0D15B1}" srcOrd="4" destOrd="0" parTransId="{FEF41184-49BC-4D0B-AF46-3A991669BE98}" sibTransId="{AE79B1B4-CF7D-4B37-BE46-A4A631C609E7}"/>
    <dgm:cxn modelId="{09003FCB-C870-48FB-8701-58B7FBFC2A3D}" type="presOf" srcId="{EB3B3261-F2A5-4523-A7C1-8A6ACEA53035}" destId="{20227325-D4A2-4381-A2C0-6A7593AC7F97}" srcOrd="0" destOrd="0" presId="urn:microsoft.com/office/officeart/2005/8/layout/list1"/>
    <dgm:cxn modelId="{FE6A25E4-9B43-4609-B680-6B5664D26563}" type="presOf" srcId="{E2BBBC81-AF69-44E0-8347-D8244B05EEE0}" destId="{37CC89CB-6EE9-4AC6-9DA3-A21CAD92D6F9}" srcOrd="0" destOrd="0" presId="urn:microsoft.com/office/officeart/2005/8/layout/list1"/>
    <dgm:cxn modelId="{6E2B46F4-BFBA-4FDD-AEA2-DF63C63B1B6F}" srcId="{01ED5F7A-86E0-434F-97BC-326EC18F47E4}" destId="{E2BBBC81-AF69-44E0-8347-D8244B05EEE0}" srcOrd="0" destOrd="0" parTransId="{5F5010FF-6C71-4BB4-BB7C-30ADFD1F6108}" sibTransId="{44AD6E26-B883-414A-B3EE-646B1B39D645}"/>
    <dgm:cxn modelId="{F3B110B0-19C1-4E36-95B1-12CD10CB1318}" type="presParOf" srcId="{20227325-D4A2-4381-A2C0-6A7593AC7F97}" destId="{DD88925B-FF8D-4878-91B7-15EAE97B5A11}" srcOrd="0" destOrd="0" presId="urn:microsoft.com/office/officeart/2005/8/layout/list1"/>
    <dgm:cxn modelId="{0DA4A2F7-96FF-443C-8488-29C23C5113F4}" type="presParOf" srcId="{DD88925B-FF8D-4878-91B7-15EAE97B5A11}" destId="{11F87B43-FECB-4E77-87DE-3D092AB35404}" srcOrd="0" destOrd="0" presId="urn:microsoft.com/office/officeart/2005/8/layout/list1"/>
    <dgm:cxn modelId="{DF6CB948-CF53-473E-8302-C724662C15F7}" type="presParOf" srcId="{DD88925B-FF8D-4878-91B7-15EAE97B5A11}" destId="{98DA25E1-B554-4A0E-9CEF-393374C787C8}" srcOrd="1" destOrd="0" presId="urn:microsoft.com/office/officeart/2005/8/layout/list1"/>
    <dgm:cxn modelId="{05000C20-194D-464C-A2B4-7FCDF28431A0}" type="presParOf" srcId="{20227325-D4A2-4381-A2C0-6A7593AC7F97}" destId="{D2C05AB6-C88F-478D-ACA5-430AC4D286AF}" srcOrd="1" destOrd="0" presId="urn:microsoft.com/office/officeart/2005/8/layout/list1"/>
    <dgm:cxn modelId="{E0178148-770A-4804-B392-5E95BD3623B2}" type="presParOf" srcId="{20227325-D4A2-4381-A2C0-6A7593AC7F97}" destId="{01406F47-1634-440B-8D2B-815F098878B7}" srcOrd="2" destOrd="0" presId="urn:microsoft.com/office/officeart/2005/8/layout/list1"/>
    <dgm:cxn modelId="{BCBC90BC-1664-424D-83EB-5EB273BE5FA6}" type="presParOf" srcId="{20227325-D4A2-4381-A2C0-6A7593AC7F97}" destId="{EEBF3C24-F5AE-49F6-8DF8-A95EC6C83E28}" srcOrd="3" destOrd="0" presId="urn:microsoft.com/office/officeart/2005/8/layout/list1"/>
    <dgm:cxn modelId="{C76D7083-9C1B-47C5-B65B-AFBD49430687}" type="presParOf" srcId="{20227325-D4A2-4381-A2C0-6A7593AC7F97}" destId="{87FBA9B1-E4DA-47E4-B33C-AB77C82EA2BF}" srcOrd="4" destOrd="0" presId="urn:microsoft.com/office/officeart/2005/8/layout/list1"/>
    <dgm:cxn modelId="{3AE3B69A-E728-4E21-82C6-4119FC1249D9}" type="presParOf" srcId="{87FBA9B1-E4DA-47E4-B33C-AB77C82EA2BF}" destId="{7B0647FA-885B-430F-BE53-6CF9C3A3B201}" srcOrd="0" destOrd="0" presId="urn:microsoft.com/office/officeart/2005/8/layout/list1"/>
    <dgm:cxn modelId="{D01FA50E-4B20-4787-A1A6-8E87048A8939}" type="presParOf" srcId="{87FBA9B1-E4DA-47E4-B33C-AB77C82EA2BF}" destId="{E0F05326-0AA2-46DB-94EF-462C970E52F9}" srcOrd="1" destOrd="0" presId="urn:microsoft.com/office/officeart/2005/8/layout/list1"/>
    <dgm:cxn modelId="{8A8DAAC7-FB27-412F-B2D2-25851F11BF9B}" type="presParOf" srcId="{20227325-D4A2-4381-A2C0-6A7593AC7F97}" destId="{77DF165F-EFED-4F94-B41F-CC2B9CEF131D}" srcOrd="5" destOrd="0" presId="urn:microsoft.com/office/officeart/2005/8/layout/list1"/>
    <dgm:cxn modelId="{9D6E6361-424A-4B18-A3A7-26EE51C2A19F}" type="presParOf" srcId="{20227325-D4A2-4381-A2C0-6A7593AC7F97}" destId="{37CC89CB-6EE9-4AC6-9DA3-A21CAD92D6F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CC191AF-E661-48E1-869A-1F07C561FF8E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80FAB3F-92B0-4FA3-B0C6-72C9BBE739B1}">
      <dgm:prSet/>
      <dgm:spPr/>
      <dgm:t>
        <a:bodyPr/>
        <a:lstStyle/>
        <a:p>
          <a:r>
            <a:rPr lang="cs-CZ"/>
            <a:t>Určuje, kdo konkrétně je oprávněn odvolání podat (x legitimace představuje abstraktní vymezení)</a:t>
          </a:r>
          <a:endParaRPr lang="en-US"/>
        </a:p>
      </dgm:t>
    </dgm:pt>
    <dgm:pt modelId="{B7CB4FAB-F7CD-4740-B928-E34FD4AA01FA}" type="parTrans" cxnId="{00D44F44-B74F-4A17-81B3-5FCD9FED1E55}">
      <dgm:prSet/>
      <dgm:spPr/>
      <dgm:t>
        <a:bodyPr/>
        <a:lstStyle/>
        <a:p>
          <a:endParaRPr lang="en-US"/>
        </a:p>
      </dgm:t>
    </dgm:pt>
    <dgm:pt modelId="{E74E66F5-7FB2-4485-93FC-7AA9EF1A9CEE}" type="sibTrans" cxnId="{00D44F44-B74F-4A17-81B3-5FCD9FED1E55}">
      <dgm:prSet/>
      <dgm:spPr/>
      <dgm:t>
        <a:bodyPr/>
        <a:lstStyle/>
        <a:p>
          <a:endParaRPr lang="en-US"/>
        </a:p>
      </dgm:t>
    </dgm:pt>
    <dgm:pt modelId="{1E908AE7-93F7-4269-9A1D-DB1514BF6230}">
      <dgm:prSet/>
      <dgm:spPr/>
      <dgm:t>
        <a:bodyPr/>
        <a:lstStyle/>
        <a:p>
          <a:r>
            <a:rPr lang="cs-CZ"/>
            <a:t>Zvláštní forma (podoba) </a:t>
          </a:r>
          <a:r>
            <a:rPr lang="cs-CZ" b="1"/>
            <a:t>právního zájmu</a:t>
          </a:r>
          <a:endParaRPr lang="en-US"/>
        </a:p>
      </dgm:t>
    </dgm:pt>
    <dgm:pt modelId="{751291D2-6E92-467A-8D7F-21582BA462F5}" type="parTrans" cxnId="{3158B498-0A33-422C-ABD7-796DC55EAE54}">
      <dgm:prSet/>
      <dgm:spPr/>
      <dgm:t>
        <a:bodyPr/>
        <a:lstStyle/>
        <a:p>
          <a:endParaRPr lang="en-US"/>
        </a:p>
      </dgm:t>
    </dgm:pt>
    <dgm:pt modelId="{1807740C-0761-4F38-B3B9-1AC641782B0E}" type="sibTrans" cxnId="{3158B498-0A33-422C-ABD7-796DC55EAE54}">
      <dgm:prSet/>
      <dgm:spPr/>
      <dgm:t>
        <a:bodyPr/>
        <a:lstStyle/>
        <a:p>
          <a:endParaRPr lang="en-US"/>
        </a:p>
      </dgm:t>
    </dgm:pt>
    <dgm:pt modelId="{BE73ABF3-5D9C-471A-A784-FCD142E61418}">
      <dgm:prSet/>
      <dgm:spPr/>
      <dgm:t>
        <a:bodyPr/>
        <a:lstStyle/>
        <a:p>
          <a:r>
            <a:rPr lang="cs-CZ"/>
            <a:t>Újma musí existovat v době podání odvolání i rozhodnutí odvolacího soudu </a:t>
          </a:r>
          <a:endParaRPr lang="en-US"/>
        </a:p>
      </dgm:t>
    </dgm:pt>
    <dgm:pt modelId="{79506866-A88C-4831-BABD-7F08AAF64DFB}" type="parTrans" cxnId="{4AAD7813-C44A-416B-9BC8-A47AADE189E0}">
      <dgm:prSet/>
      <dgm:spPr/>
      <dgm:t>
        <a:bodyPr/>
        <a:lstStyle/>
        <a:p>
          <a:endParaRPr lang="en-US"/>
        </a:p>
      </dgm:t>
    </dgm:pt>
    <dgm:pt modelId="{BAC11267-7243-4749-BF0A-EF27338FB8D2}" type="sibTrans" cxnId="{4AAD7813-C44A-416B-9BC8-A47AADE189E0}">
      <dgm:prSet/>
      <dgm:spPr/>
      <dgm:t>
        <a:bodyPr/>
        <a:lstStyle/>
        <a:p>
          <a:endParaRPr lang="en-US"/>
        </a:p>
      </dgm:t>
    </dgm:pt>
    <dgm:pt modelId="{C364374E-D726-42E2-93F8-8CE9407A7F68}">
      <dgm:prSet/>
      <dgm:spPr/>
      <dgm:t>
        <a:bodyPr/>
        <a:lstStyle/>
        <a:p>
          <a:r>
            <a:rPr lang="cs-CZ"/>
            <a:t>Zásadně ve sporném řízení stačí tzv. </a:t>
          </a:r>
          <a:r>
            <a:rPr lang="cs-CZ" b="1"/>
            <a:t>formální újma – </a:t>
          </a:r>
          <a:r>
            <a:rPr lang="cs-CZ"/>
            <a:t>rozhodnutí se odchyluje od návrhu strany</a:t>
          </a:r>
          <a:endParaRPr lang="en-US"/>
        </a:p>
      </dgm:t>
    </dgm:pt>
    <dgm:pt modelId="{50AC8CD6-8A69-493C-834C-D4C4CD419406}" type="parTrans" cxnId="{8B58C276-9955-4FD5-B29E-873E9CB38174}">
      <dgm:prSet/>
      <dgm:spPr/>
      <dgm:t>
        <a:bodyPr/>
        <a:lstStyle/>
        <a:p>
          <a:endParaRPr lang="en-US"/>
        </a:p>
      </dgm:t>
    </dgm:pt>
    <dgm:pt modelId="{FB9A95A8-9F33-46E9-901B-4AE80FFBC2DB}" type="sibTrans" cxnId="{8B58C276-9955-4FD5-B29E-873E9CB38174}">
      <dgm:prSet/>
      <dgm:spPr/>
      <dgm:t>
        <a:bodyPr/>
        <a:lstStyle/>
        <a:p>
          <a:endParaRPr lang="en-US"/>
        </a:p>
      </dgm:t>
    </dgm:pt>
    <dgm:pt modelId="{FDB47F26-CAFB-413D-9031-DD5E477A1EFF}">
      <dgm:prSet/>
      <dgm:spPr/>
      <dgm:t>
        <a:bodyPr/>
        <a:lstStyle/>
        <a:p>
          <a:r>
            <a:rPr lang="cs-CZ"/>
            <a:t>žádná újma nebyla způsobena tomu, komu bylo rozhodnutím zcela vyhověno </a:t>
          </a:r>
          <a:endParaRPr lang="en-US"/>
        </a:p>
      </dgm:t>
    </dgm:pt>
    <dgm:pt modelId="{3C561A29-94B0-4DB7-80FF-7C32951E1B7E}" type="parTrans" cxnId="{F8BC3FE7-A233-44A2-AB96-557050FEAFB4}">
      <dgm:prSet/>
      <dgm:spPr/>
      <dgm:t>
        <a:bodyPr/>
        <a:lstStyle/>
        <a:p>
          <a:endParaRPr lang="en-US"/>
        </a:p>
      </dgm:t>
    </dgm:pt>
    <dgm:pt modelId="{3C20427B-32CB-4C4A-B5A0-A3ACDCD0C45B}" type="sibTrans" cxnId="{F8BC3FE7-A233-44A2-AB96-557050FEAFB4}">
      <dgm:prSet/>
      <dgm:spPr/>
      <dgm:t>
        <a:bodyPr/>
        <a:lstStyle/>
        <a:p>
          <a:endParaRPr lang="en-US"/>
        </a:p>
      </dgm:t>
    </dgm:pt>
    <dgm:pt modelId="{B2E9AAC9-FA9E-44E1-9D43-2DB3DB17A717}">
      <dgm:prSet/>
      <dgm:spPr/>
      <dgm:t>
        <a:bodyPr/>
        <a:lstStyle/>
        <a:p>
          <a:r>
            <a:rPr lang="cs-CZ"/>
            <a:t>v případě částečného vyhovění a částečného zamítnutí jsou obě strany poškozeny</a:t>
          </a:r>
          <a:endParaRPr lang="en-US"/>
        </a:p>
      </dgm:t>
    </dgm:pt>
    <dgm:pt modelId="{7E889868-6A4E-4F41-96A1-69F6576E494D}" type="parTrans" cxnId="{C4BF48E8-BF10-43C7-B23B-86C93E698F99}">
      <dgm:prSet/>
      <dgm:spPr/>
      <dgm:t>
        <a:bodyPr/>
        <a:lstStyle/>
        <a:p>
          <a:endParaRPr lang="en-US"/>
        </a:p>
      </dgm:t>
    </dgm:pt>
    <dgm:pt modelId="{49E15DEB-75FF-467D-9B2F-8ABE1D7B270D}" type="sibTrans" cxnId="{C4BF48E8-BF10-43C7-B23B-86C93E698F99}">
      <dgm:prSet/>
      <dgm:spPr/>
      <dgm:t>
        <a:bodyPr/>
        <a:lstStyle/>
        <a:p>
          <a:endParaRPr lang="en-US"/>
        </a:p>
      </dgm:t>
    </dgm:pt>
    <dgm:pt modelId="{46CA8D30-8281-4178-B148-51C7A8DDC568}" type="pres">
      <dgm:prSet presAssocID="{BCC191AF-E661-48E1-869A-1F07C561FF8E}" presName="root" presStyleCnt="0">
        <dgm:presLayoutVars>
          <dgm:dir/>
          <dgm:resizeHandles val="exact"/>
        </dgm:presLayoutVars>
      </dgm:prSet>
      <dgm:spPr/>
    </dgm:pt>
    <dgm:pt modelId="{07CE3547-D2EB-43E8-B971-A2ACBFCE0F43}" type="pres">
      <dgm:prSet presAssocID="{480FAB3F-92B0-4FA3-B0C6-72C9BBE739B1}" presName="compNode" presStyleCnt="0"/>
      <dgm:spPr/>
    </dgm:pt>
    <dgm:pt modelId="{0E465C26-3382-42CE-A33A-BB789089949D}" type="pres">
      <dgm:prSet presAssocID="{480FAB3F-92B0-4FA3-B0C6-72C9BBE739B1}" presName="bgRect" presStyleLbl="bgShp" presStyleIdx="0" presStyleCnt="4"/>
      <dgm:spPr/>
    </dgm:pt>
    <dgm:pt modelId="{AFE493EE-2517-4CFD-88FB-F9AF346239A0}" type="pres">
      <dgm:prSet presAssocID="{480FAB3F-92B0-4FA3-B0C6-72C9BBE739B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4A10C67-4407-4437-9C4D-273F2119C5BF}" type="pres">
      <dgm:prSet presAssocID="{480FAB3F-92B0-4FA3-B0C6-72C9BBE739B1}" presName="spaceRect" presStyleCnt="0"/>
      <dgm:spPr/>
    </dgm:pt>
    <dgm:pt modelId="{1081BF52-0D4A-480D-BBDF-089A5F4CF37C}" type="pres">
      <dgm:prSet presAssocID="{480FAB3F-92B0-4FA3-B0C6-72C9BBE739B1}" presName="parTx" presStyleLbl="revTx" presStyleIdx="0" presStyleCnt="5">
        <dgm:presLayoutVars>
          <dgm:chMax val="0"/>
          <dgm:chPref val="0"/>
        </dgm:presLayoutVars>
      </dgm:prSet>
      <dgm:spPr/>
    </dgm:pt>
    <dgm:pt modelId="{A9579EE1-E37E-4AE7-99CB-1079D4A87C53}" type="pres">
      <dgm:prSet presAssocID="{E74E66F5-7FB2-4485-93FC-7AA9EF1A9CEE}" presName="sibTrans" presStyleCnt="0"/>
      <dgm:spPr/>
    </dgm:pt>
    <dgm:pt modelId="{C4280AC6-BE41-443F-B88D-44404CBB594E}" type="pres">
      <dgm:prSet presAssocID="{1E908AE7-93F7-4269-9A1D-DB1514BF6230}" presName="compNode" presStyleCnt="0"/>
      <dgm:spPr/>
    </dgm:pt>
    <dgm:pt modelId="{89AC1431-5713-4EAD-99E0-A2B9811A1F20}" type="pres">
      <dgm:prSet presAssocID="{1E908AE7-93F7-4269-9A1D-DB1514BF6230}" presName="bgRect" presStyleLbl="bgShp" presStyleIdx="1" presStyleCnt="4"/>
      <dgm:spPr/>
    </dgm:pt>
    <dgm:pt modelId="{D69E95E9-F707-48B6-89AA-687F01532DA5}" type="pres">
      <dgm:prSet presAssocID="{1E908AE7-93F7-4269-9A1D-DB1514BF623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se"/>
        </a:ext>
      </dgm:extLst>
    </dgm:pt>
    <dgm:pt modelId="{97139907-3D7E-4EFD-8109-73CC6A789B9A}" type="pres">
      <dgm:prSet presAssocID="{1E908AE7-93F7-4269-9A1D-DB1514BF6230}" presName="spaceRect" presStyleCnt="0"/>
      <dgm:spPr/>
    </dgm:pt>
    <dgm:pt modelId="{AECFAC6A-F90E-433F-90EE-795E46344F60}" type="pres">
      <dgm:prSet presAssocID="{1E908AE7-93F7-4269-9A1D-DB1514BF6230}" presName="parTx" presStyleLbl="revTx" presStyleIdx="1" presStyleCnt="5">
        <dgm:presLayoutVars>
          <dgm:chMax val="0"/>
          <dgm:chPref val="0"/>
        </dgm:presLayoutVars>
      </dgm:prSet>
      <dgm:spPr/>
    </dgm:pt>
    <dgm:pt modelId="{AD7936D6-60E3-4D86-AFD2-A75ED59906FF}" type="pres">
      <dgm:prSet presAssocID="{1807740C-0761-4F38-B3B9-1AC641782B0E}" presName="sibTrans" presStyleCnt="0"/>
      <dgm:spPr/>
    </dgm:pt>
    <dgm:pt modelId="{4D822954-1F8F-4F10-BA48-BDB28CD7F655}" type="pres">
      <dgm:prSet presAssocID="{BE73ABF3-5D9C-471A-A784-FCD142E61418}" presName="compNode" presStyleCnt="0"/>
      <dgm:spPr/>
    </dgm:pt>
    <dgm:pt modelId="{C7F6277D-68CE-4222-8D94-AA8667A9573F}" type="pres">
      <dgm:prSet presAssocID="{BE73ABF3-5D9C-471A-A784-FCD142E61418}" presName="bgRect" presStyleLbl="bgShp" presStyleIdx="2" presStyleCnt="4"/>
      <dgm:spPr/>
    </dgm:pt>
    <dgm:pt modelId="{B5C8A737-90E9-4AC9-AE9A-7DC804F5164D}" type="pres">
      <dgm:prSet presAssocID="{BE73ABF3-5D9C-471A-A784-FCD142E6141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9DD17DD2-0CC6-42C5-A086-7737C9C5C2AE}" type="pres">
      <dgm:prSet presAssocID="{BE73ABF3-5D9C-471A-A784-FCD142E61418}" presName="spaceRect" presStyleCnt="0"/>
      <dgm:spPr/>
    </dgm:pt>
    <dgm:pt modelId="{2795318C-6B3E-415A-80B7-6C2EB9CA9F80}" type="pres">
      <dgm:prSet presAssocID="{BE73ABF3-5D9C-471A-A784-FCD142E61418}" presName="parTx" presStyleLbl="revTx" presStyleIdx="2" presStyleCnt="5">
        <dgm:presLayoutVars>
          <dgm:chMax val="0"/>
          <dgm:chPref val="0"/>
        </dgm:presLayoutVars>
      </dgm:prSet>
      <dgm:spPr/>
    </dgm:pt>
    <dgm:pt modelId="{99AAE93C-F2FF-4566-B445-6BD7BFF5C917}" type="pres">
      <dgm:prSet presAssocID="{BAC11267-7243-4749-BF0A-EF27338FB8D2}" presName="sibTrans" presStyleCnt="0"/>
      <dgm:spPr/>
    </dgm:pt>
    <dgm:pt modelId="{FE45A604-D772-4183-9FA5-F245A35D7A49}" type="pres">
      <dgm:prSet presAssocID="{C364374E-D726-42E2-93F8-8CE9407A7F68}" presName="compNode" presStyleCnt="0"/>
      <dgm:spPr/>
    </dgm:pt>
    <dgm:pt modelId="{52C22DF0-7509-4ED1-9F1F-0318187E81DF}" type="pres">
      <dgm:prSet presAssocID="{C364374E-D726-42E2-93F8-8CE9407A7F68}" presName="bgRect" presStyleLbl="bgShp" presStyleIdx="3" presStyleCnt="4"/>
      <dgm:spPr/>
    </dgm:pt>
    <dgm:pt modelId="{7EE7D5F7-82E8-4FA5-AEF9-37BF96FA923F}" type="pres">
      <dgm:prSet presAssocID="{C364374E-D726-42E2-93F8-8CE9407A7F6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B20FEFE1-AACE-450D-AC58-8A22EB1EA821}" type="pres">
      <dgm:prSet presAssocID="{C364374E-D726-42E2-93F8-8CE9407A7F68}" presName="spaceRect" presStyleCnt="0"/>
      <dgm:spPr/>
    </dgm:pt>
    <dgm:pt modelId="{1066E860-B397-4A5B-AEC1-25ED322B2510}" type="pres">
      <dgm:prSet presAssocID="{C364374E-D726-42E2-93F8-8CE9407A7F68}" presName="parTx" presStyleLbl="revTx" presStyleIdx="3" presStyleCnt="5">
        <dgm:presLayoutVars>
          <dgm:chMax val="0"/>
          <dgm:chPref val="0"/>
        </dgm:presLayoutVars>
      </dgm:prSet>
      <dgm:spPr/>
    </dgm:pt>
    <dgm:pt modelId="{40EDD254-EA38-4892-9CF6-C16F8445679E}" type="pres">
      <dgm:prSet presAssocID="{C364374E-D726-42E2-93F8-8CE9407A7F68}" presName="desTx" presStyleLbl="revTx" presStyleIdx="4" presStyleCnt="5">
        <dgm:presLayoutVars/>
      </dgm:prSet>
      <dgm:spPr/>
    </dgm:pt>
  </dgm:ptLst>
  <dgm:cxnLst>
    <dgm:cxn modelId="{E9923A01-1B9A-4848-A385-228727C490B5}" type="presOf" srcId="{BCC191AF-E661-48E1-869A-1F07C561FF8E}" destId="{46CA8D30-8281-4178-B148-51C7A8DDC568}" srcOrd="0" destOrd="0" presId="urn:microsoft.com/office/officeart/2018/2/layout/IconVerticalSolidList"/>
    <dgm:cxn modelId="{4AAD7813-C44A-416B-9BC8-A47AADE189E0}" srcId="{BCC191AF-E661-48E1-869A-1F07C561FF8E}" destId="{BE73ABF3-5D9C-471A-A784-FCD142E61418}" srcOrd="2" destOrd="0" parTransId="{79506866-A88C-4831-BABD-7F08AAF64DFB}" sibTransId="{BAC11267-7243-4749-BF0A-EF27338FB8D2}"/>
    <dgm:cxn modelId="{00D44F44-B74F-4A17-81B3-5FCD9FED1E55}" srcId="{BCC191AF-E661-48E1-869A-1F07C561FF8E}" destId="{480FAB3F-92B0-4FA3-B0C6-72C9BBE739B1}" srcOrd="0" destOrd="0" parTransId="{B7CB4FAB-F7CD-4740-B928-E34FD4AA01FA}" sibTransId="{E74E66F5-7FB2-4485-93FC-7AA9EF1A9CEE}"/>
    <dgm:cxn modelId="{AEE7E771-3F85-4DD1-BC07-D2E0E071EAEA}" type="presOf" srcId="{FDB47F26-CAFB-413D-9031-DD5E477A1EFF}" destId="{40EDD254-EA38-4892-9CF6-C16F8445679E}" srcOrd="0" destOrd="0" presId="urn:microsoft.com/office/officeart/2018/2/layout/IconVerticalSolidList"/>
    <dgm:cxn modelId="{8B58C276-9955-4FD5-B29E-873E9CB38174}" srcId="{BCC191AF-E661-48E1-869A-1F07C561FF8E}" destId="{C364374E-D726-42E2-93F8-8CE9407A7F68}" srcOrd="3" destOrd="0" parTransId="{50AC8CD6-8A69-493C-834C-D4C4CD419406}" sibTransId="{FB9A95A8-9F33-46E9-901B-4AE80FFBC2DB}"/>
    <dgm:cxn modelId="{3158B498-0A33-422C-ABD7-796DC55EAE54}" srcId="{BCC191AF-E661-48E1-869A-1F07C561FF8E}" destId="{1E908AE7-93F7-4269-9A1D-DB1514BF6230}" srcOrd="1" destOrd="0" parTransId="{751291D2-6E92-467A-8D7F-21582BA462F5}" sibTransId="{1807740C-0761-4F38-B3B9-1AC641782B0E}"/>
    <dgm:cxn modelId="{0AFE079E-5960-43A4-8D0C-E28A0A434AC6}" type="presOf" srcId="{480FAB3F-92B0-4FA3-B0C6-72C9BBE739B1}" destId="{1081BF52-0D4A-480D-BBDF-089A5F4CF37C}" srcOrd="0" destOrd="0" presId="urn:microsoft.com/office/officeart/2018/2/layout/IconVerticalSolidList"/>
    <dgm:cxn modelId="{06F683AF-F331-4185-AFA5-94A75D2C4AD5}" type="presOf" srcId="{BE73ABF3-5D9C-471A-A784-FCD142E61418}" destId="{2795318C-6B3E-415A-80B7-6C2EB9CA9F80}" srcOrd="0" destOrd="0" presId="urn:microsoft.com/office/officeart/2018/2/layout/IconVerticalSolidList"/>
    <dgm:cxn modelId="{49C238B8-6011-4F2F-A413-425698C61697}" type="presOf" srcId="{1E908AE7-93F7-4269-9A1D-DB1514BF6230}" destId="{AECFAC6A-F90E-433F-90EE-795E46344F60}" srcOrd="0" destOrd="0" presId="urn:microsoft.com/office/officeart/2018/2/layout/IconVerticalSolidList"/>
    <dgm:cxn modelId="{05213DB9-5664-4167-9838-71FD2FD7274C}" type="presOf" srcId="{B2E9AAC9-FA9E-44E1-9D43-2DB3DB17A717}" destId="{40EDD254-EA38-4892-9CF6-C16F8445679E}" srcOrd="0" destOrd="1" presId="urn:microsoft.com/office/officeart/2018/2/layout/IconVerticalSolidList"/>
    <dgm:cxn modelId="{946C9DE6-F46D-4D6D-9011-FFA428D172C0}" type="presOf" srcId="{C364374E-D726-42E2-93F8-8CE9407A7F68}" destId="{1066E860-B397-4A5B-AEC1-25ED322B2510}" srcOrd="0" destOrd="0" presId="urn:microsoft.com/office/officeart/2018/2/layout/IconVerticalSolidList"/>
    <dgm:cxn modelId="{F8BC3FE7-A233-44A2-AB96-557050FEAFB4}" srcId="{C364374E-D726-42E2-93F8-8CE9407A7F68}" destId="{FDB47F26-CAFB-413D-9031-DD5E477A1EFF}" srcOrd="0" destOrd="0" parTransId="{3C561A29-94B0-4DB7-80FF-7C32951E1B7E}" sibTransId="{3C20427B-32CB-4C4A-B5A0-A3ACDCD0C45B}"/>
    <dgm:cxn modelId="{C4BF48E8-BF10-43C7-B23B-86C93E698F99}" srcId="{C364374E-D726-42E2-93F8-8CE9407A7F68}" destId="{B2E9AAC9-FA9E-44E1-9D43-2DB3DB17A717}" srcOrd="1" destOrd="0" parTransId="{7E889868-6A4E-4F41-96A1-69F6576E494D}" sibTransId="{49E15DEB-75FF-467D-9B2F-8ABE1D7B270D}"/>
    <dgm:cxn modelId="{772D4507-D6AE-46D2-AACA-B6021895777F}" type="presParOf" srcId="{46CA8D30-8281-4178-B148-51C7A8DDC568}" destId="{07CE3547-D2EB-43E8-B971-A2ACBFCE0F43}" srcOrd="0" destOrd="0" presId="urn:microsoft.com/office/officeart/2018/2/layout/IconVerticalSolidList"/>
    <dgm:cxn modelId="{75A5C09A-6CDB-4385-9DA3-94FB14223FC7}" type="presParOf" srcId="{07CE3547-D2EB-43E8-B971-A2ACBFCE0F43}" destId="{0E465C26-3382-42CE-A33A-BB789089949D}" srcOrd="0" destOrd="0" presId="urn:microsoft.com/office/officeart/2018/2/layout/IconVerticalSolidList"/>
    <dgm:cxn modelId="{2F086D14-6F7A-4334-8F72-C3F34AFD151D}" type="presParOf" srcId="{07CE3547-D2EB-43E8-B971-A2ACBFCE0F43}" destId="{AFE493EE-2517-4CFD-88FB-F9AF346239A0}" srcOrd="1" destOrd="0" presId="urn:microsoft.com/office/officeart/2018/2/layout/IconVerticalSolidList"/>
    <dgm:cxn modelId="{701D2D94-DE8F-4635-BC86-0417BBCC2FC3}" type="presParOf" srcId="{07CE3547-D2EB-43E8-B971-A2ACBFCE0F43}" destId="{C4A10C67-4407-4437-9C4D-273F2119C5BF}" srcOrd="2" destOrd="0" presId="urn:microsoft.com/office/officeart/2018/2/layout/IconVerticalSolidList"/>
    <dgm:cxn modelId="{CB596234-4F56-4915-8291-E1712D38F0D5}" type="presParOf" srcId="{07CE3547-D2EB-43E8-B971-A2ACBFCE0F43}" destId="{1081BF52-0D4A-480D-BBDF-089A5F4CF37C}" srcOrd="3" destOrd="0" presId="urn:microsoft.com/office/officeart/2018/2/layout/IconVerticalSolidList"/>
    <dgm:cxn modelId="{0A01B184-535A-405E-B239-C37D7F317271}" type="presParOf" srcId="{46CA8D30-8281-4178-B148-51C7A8DDC568}" destId="{A9579EE1-E37E-4AE7-99CB-1079D4A87C53}" srcOrd="1" destOrd="0" presId="urn:microsoft.com/office/officeart/2018/2/layout/IconVerticalSolidList"/>
    <dgm:cxn modelId="{FB5FEFAD-81AB-444A-A393-2B5E18FCFA2A}" type="presParOf" srcId="{46CA8D30-8281-4178-B148-51C7A8DDC568}" destId="{C4280AC6-BE41-443F-B88D-44404CBB594E}" srcOrd="2" destOrd="0" presId="urn:microsoft.com/office/officeart/2018/2/layout/IconVerticalSolidList"/>
    <dgm:cxn modelId="{6ABBB2B2-C4B3-4D1F-9C32-CCD6AAE59471}" type="presParOf" srcId="{C4280AC6-BE41-443F-B88D-44404CBB594E}" destId="{89AC1431-5713-4EAD-99E0-A2B9811A1F20}" srcOrd="0" destOrd="0" presId="urn:microsoft.com/office/officeart/2018/2/layout/IconVerticalSolidList"/>
    <dgm:cxn modelId="{5ACC859F-7087-437F-AE80-4B75C212EAB6}" type="presParOf" srcId="{C4280AC6-BE41-443F-B88D-44404CBB594E}" destId="{D69E95E9-F707-48B6-89AA-687F01532DA5}" srcOrd="1" destOrd="0" presId="urn:microsoft.com/office/officeart/2018/2/layout/IconVerticalSolidList"/>
    <dgm:cxn modelId="{6CB0608A-C3C9-4415-988F-B2614BD16BDF}" type="presParOf" srcId="{C4280AC6-BE41-443F-B88D-44404CBB594E}" destId="{97139907-3D7E-4EFD-8109-73CC6A789B9A}" srcOrd="2" destOrd="0" presId="urn:microsoft.com/office/officeart/2018/2/layout/IconVerticalSolidList"/>
    <dgm:cxn modelId="{3329AF74-82F6-4AF8-8985-2E1B5E221440}" type="presParOf" srcId="{C4280AC6-BE41-443F-B88D-44404CBB594E}" destId="{AECFAC6A-F90E-433F-90EE-795E46344F60}" srcOrd="3" destOrd="0" presId="urn:microsoft.com/office/officeart/2018/2/layout/IconVerticalSolidList"/>
    <dgm:cxn modelId="{73F95F65-8E80-4E33-B524-0963079C3FC8}" type="presParOf" srcId="{46CA8D30-8281-4178-B148-51C7A8DDC568}" destId="{AD7936D6-60E3-4D86-AFD2-A75ED59906FF}" srcOrd="3" destOrd="0" presId="urn:microsoft.com/office/officeart/2018/2/layout/IconVerticalSolidList"/>
    <dgm:cxn modelId="{F71FCF59-5163-4E12-9369-12D5C6CC5ECC}" type="presParOf" srcId="{46CA8D30-8281-4178-B148-51C7A8DDC568}" destId="{4D822954-1F8F-4F10-BA48-BDB28CD7F655}" srcOrd="4" destOrd="0" presId="urn:microsoft.com/office/officeart/2018/2/layout/IconVerticalSolidList"/>
    <dgm:cxn modelId="{AABB3639-8AC5-4774-9FB0-70D7C21B4596}" type="presParOf" srcId="{4D822954-1F8F-4F10-BA48-BDB28CD7F655}" destId="{C7F6277D-68CE-4222-8D94-AA8667A9573F}" srcOrd="0" destOrd="0" presId="urn:microsoft.com/office/officeart/2018/2/layout/IconVerticalSolidList"/>
    <dgm:cxn modelId="{98E49D84-0068-4732-B230-C323050B38F6}" type="presParOf" srcId="{4D822954-1F8F-4F10-BA48-BDB28CD7F655}" destId="{B5C8A737-90E9-4AC9-AE9A-7DC804F5164D}" srcOrd="1" destOrd="0" presId="urn:microsoft.com/office/officeart/2018/2/layout/IconVerticalSolidList"/>
    <dgm:cxn modelId="{4BFD5896-BB83-4343-AB39-0463475EDB29}" type="presParOf" srcId="{4D822954-1F8F-4F10-BA48-BDB28CD7F655}" destId="{9DD17DD2-0CC6-42C5-A086-7737C9C5C2AE}" srcOrd="2" destOrd="0" presId="urn:microsoft.com/office/officeart/2018/2/layout/IconVerticalSolidList"/>
    <dgm:cxn modelId="{05540C96-4C5F-4C88-B67E-F5A95E2B6947}" type="presParOf" srcId="{4D822954-1F8F-4F10-BA48-BDB28CD7F655}" destId="{2795318C-6B3E-415A-80B7-6C2EB9CA9F80}" srcOrd="3" destOrd="0" presId="urn:microsoft.com/office/officeart/2018/2/layout/IconVerticalSolidList"/>
    <dgm:cxn modelId="{807EE55A-3DD5-4777-A1D6-E6B0A3E5417F}" type="presParOf" srcId="{46CA8D30-8281-4178-B148-51C7A8DDC568}" destId="{99AAE93C-F2FF-4566-B445-6BD7BFF5C917}" srcOrd="5" destOrd="0" presId="urn:microsoft.com/office/officeart/2018/2/layout/IconVerticalSolidList"/>
    <dgm:cxn modelId="{289A9247-891F-4BCC-8205-B33FB2E2EFDD}" type="presParOf" srcId="{46CA8D30-8281-4178-B148-51C7A8DDC568}" destId="{FE45A604-D772-4183-9FA5-F245A35D7A49}" srcOrd="6" destOrd="0" presId="urn:microsoft.com/office/officeart/2018/2/layout/IconVerticalSolidList"/>
    <dgm:cxn modelId="{40F7ECEB-AB9B-4097-A8DB-B91AD4889FE1}" type="presParOf" srcId="{FE45A604-D772-4183-9FA5-F245A35D7A49}" destId="{52C22DF0-7509-4ED1-9F1F-0318187E81DF}" srcOrd="0" destOrd="0" presId="urn:microsoft.com/office/officeart/2018/2/layout/IconVerticalSolidList"/>
    <dgm:cxn modelId="{3072D8BE-C141-4F70-B541-D1C0A8D417CF}" type="presParOf" srcId="{FE45A604-D772-4183-9FA5-F245A35D7A49}" destId="{7EE7D5F7-82E8-4FA5-AEF9-37BF96FA923F}" srcOrd="1" destOrd="0" presId="urn:microsoft.com/office/officeart/2018/2/layout/IconVerticalSolidList"/>
    <dgm:cxn modelId="{0F14C240-0B62-45D2-BF7D-7638A3051408}" type="presParOf" srcId="{FE45A604-D772-4183-9FA5-F245A35D7A49}" destId="{B20FEFE1-AACE-450D-AC58-8A22EB1EA821}" srcOrd="2" destOrd="0" presId="urn:microsoft.com/office/officeart/2018/2/layout/IconVerticalSolidList"/>
    <dgm:cxn modelId="{C1317D32-22D8-4455-B07F-9FA8B01F8460}" type="presParOf" srcId="{FE45A604-D772-4183-9FA5-F245A35D7A49}" destId="{1066E860-B397-4A5B-AEC1-25ED322B2510}" srcOrd="3" destOrd="0" presId="urn:microsoft.com/office/officeart/2018/2/layout/IconVerticalSolidList"/>
    <dgm:cxn modelId="{31202FBA-E313-47AE-A34E-F7CFF2A2188A}" type="presParOf" srcId="{FE45A604-D772-4183-9FA5-F245A35D7A49}" destId="{40EDD254-EA38-4892-9CF6-C16F8445679E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DCED726-049A-452D-8323-240CDAD0DFAA}" type="doc">
      <dgm:prSet loTypeId="urn:microsoft.com/office/officeart/2005/8/layout/hList1" loCatId="Inbox" qsTypeId="urn:microsoft.com/office/officeart/2005/8/quickstyle/3d2" qsCatId="3D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D72B342D-9DA3-40A6-94C1-D6FC3C796EA2}">
      <dgm:prSet/>
      <dgm:spPr/>
      <dgm:t>
        <a:bodyPr/>
        <a:lstStyle/>
        <a:p>
          <a:r>
            <a:rPr lang="cs-CZ" b="1" baseline="0" dirty="0"/>
            <a:t>Vzdání se odvolání</a:t>
          </a:r>
          <a:endParaRPr lang="en-US" dirty="0"/>
        </a:p>
      </dgm:t>
    </dgm:pt>
    <dgm:pt modelId="{2C822EED-FEFA-4EED-AEE3-9C48B5CE7770}" type="parTrans" cxnId="{ADFDEAD8-97A5-4E1F-AB69-D81B7555CD59}">
      <dgm:prSet/>
      <dgm:spPr/>
      <dgm:t>
        <a:bodyPr/>
        <a:lstStyle/>
        <a:p>
          <a:endParaRPr lang="en-US"/>
        </a:p>
      </dgm:t>
    </dgm:pt>
    <dgm:pt modelId="{8FA74A62-2D53-4919-8B21-5B404F5D4A91}" type="sibTrans" cxnId="{ADFDEAD8-97A5-4E1F-AB69-D81B7555CD59}">
      <dgm:prSet/>
      <dgm:spPr/>
      <dgm:t>
        <a:bodyPr/>
        <a:lstStyle/>
        <a:p>
          <a:endParaRPr lang="en-US"/>
        </a:p>
      </dgm:t>
    </dgm:pt>
    <dgm:pt modelId="{D0A02615-8780-49FC-B804-C55BD6FC121D}">
      <dgm:prSet/>
      <dgm:spPr/>
      <dgm:t>
        <a:bodyPr/>
        <a:lstStyle/>
        <a:p>
          <a:r>
            <a:rPr lang="cs-CZ" i="1" baseline="0"/>
            <a:t>až </a:t>
          </a:r>
          <a:r>
            <a:rPr lang="cs-CZ" b="1" i="1" baseline="0"/>
            <a:t>po vyhlášení</a:t>
          </a:r>
          <a:r>
            <a:rPr lang="cs-CZ" i="1" baseline="0"/>
            <a:t> rozhodnutí soudu I. stupně</a:t>
          </a:r>
          <a:endParaRPr lang="en-US"/>
        </a:p>
      </dgm:t>
    </dgm:pt>
    <dgm:pt modelId="{F1C06F74-78D2-4E90-9D11-A7D74EEC9D08}" type="parTrans" cxnId="{83B3CFA3-42C4-4948-B509-068D30319929}">
      <dgm:prSet/>
      <dgm:spPr/>
      <dgm:t>
        <a:bodyPr/>
        <a:lstStyle/>
        <a:p>
          <a:endParaRPr lang="en-US"/>
        </a:p>
      </dgm:t>
    </dgm:pt>
    <dgm:pt modelId="{525EA814-8BEE-4149-9520-0E84AE69DFF1}" type="sibTrans" cxnId="{83B3CFA3-42C4-4948-B509-068D30319929}">
      <dgm:prSet/>
      <dgm:spPr/>
      <dgm:t>
        <a:bodyPr/>
        <a:lstStyle/>
        <a:p>
          <a:endParaRPr lang="en-US"/>
        </a:p>
      </dgm:t>
    </dgm:pt>
    <dgm:pt modelId="{7E924BC5-2A27-4966-AC56-18ACDAD75024}">
      <dgm:prSet/>
      <dgm:spPr/>
      <dgm:t>
        <a:bodyPr/>
        <a:lstStyle/>
        <a:p>
          <a:r>
            <a:rPr lang="cs-CZ" i="1" baseline="0"/>
            <a:t>důsledkem je nemožnost podat odvolání</a:t>
          </a:r>
          <a:endParaRPr lang="en-US"/>
        </a:p>
      </dgm:t>
    </dgm:pt>
    <dgm:pt modelId="{8CCDF6DA-2102-4E13-B7E7-86F56C785B97}" type="parTrans" cxnId="{11D17D09-5C12-461A-9D06-5E5603B334D8}">
      <dgm:prSet/>
      <dgm:spPr/>
      <dgm:t>
        <a:bodyPr/>
        <a:lstStyle/>
        <a:p>
          <a:endParaRPr lang="en-US"/>
        </a:p>
      </dgm:t>
    </dgm:pt>
    <dgm:pt modelId="{F7332851-B256-4881-B219-39D8F57F3683}" type="sibTrans" cxnId="{11D17D09-5C12-461A-9D06-5E5603B334D8}">
      <dgm:prSet/>
      <dgm:spPr/>
      <dgm:t>
        <a:bodyPr/>
        <a:lstStyle/>
        <a:p>
          <a:endParaRPr lang="en-US"/>
        </a:p>
      </dgm:t>
    </dgm:pt>
    <dgm:pt modelId="{748DE62C-AD2A-48D7-ADB0-BA2C12D7E70F}">
      <dgm:prSet/>
      <dgm:spPr/>
      <dgm:t>
        <a:bodyPr/>
        <a:lstStyle/>
        <a:p>
          <a:r>
            <a:rPr lang="cs-CZ" i="1" baseline="0"/>
            <a:t>vzdají-li se odvolání všichni účastníci, nabude rozhodnutí dříve právní moci</a:t>
          </a:r>
          <a:endParaRPr lang="en-US"/>
        </a:p>
      </dgm:t>
    </dgm:pt>
    <dgm:pt modelId="{18BFE8BD-8601-4838-A242-58E8851ADDF4}" type="parTrans" cxnId="{C1500062-E9DE-4E98-84F5-FF82BC597773}">
      <dgm:prSet/>
      <dgm:spPr/>
      <dgm:t>
        <a:bodyPr/>
        <a:lstStyle/>
        <a:p>
          <a:endParaRPr lang="en-US"/>
        </a:p>
      </dgm:t>
    </dgm:pt>
    <dgm:pt modelId="{12A63F3D-C9E1-4E30-BCC5-E8DBF282C8B2}" type="sibTrans" cxnId="{C1500062-E9DE-4E98-84F5-FF82BC597773}">
      <dgm:prSet/>
      <dgm:spPr/>
      <dgm:t>
        <a:bodyPr/>
        <a:lstStyle/>
        <a:p>
          <a:endParaRPr lang="en-US"/>
        </a:p>
      </dgm:t>
    </dgm:pt>
    <dgm:pt modelId="{F292E9B6-DD24-4B6D-AA9F-426F85EF5BE0}">
      <dgm:prSet/>
      <dgm:spPr/>
      <dgm:t>
        <a:bodyPr/>
        <a:lstStyle/>
        <a:p>
          <a:r>
            <a:rPr lang="cs-CZ" i="1" baseline="0"/>
            <a:t>zjednodušené </a:t>
          </a:r>
          <a:r>
            <a:rPr lang="cs-CZ" b="1" i="1" baseline="0"/>
            <a:t>odůvodnění</a:t>
          </a:r>
          <a:r>
            <a:rPr lang="cs-CZ" i="1" baseline="0"/>
            <a:t> viz § 157 odst. 4</a:t>
          </a:r>
          <a:endParaRPr lang="en-US"/>
        </a:p>
      </dgm:t>
    </dgm:pt>
    <dgm:pt modelId="{2AC043C8-0B95-416A-94B3-C7B0F00C03C2}" type="parTrans" cxnId="{3FE6B3DE-94EA-48D7-8C1C-07F1D0CB00E4}">
      <dgm:prSet/>
      <dgm:spPr/>
      <dgm:t>
        <a:bodyPr/>
        <a:lstStyle/>
        <a:p>
          <a:endParaRPr lang="en-US"/>
        </a:p>
      </dgm:t>
    </dgm:pt>
    <dgm:pt modelId="{B2D0FA64-D509-4B06-96D5-2F9977EF4AF8}" type="sibTrans" cxnId="{3FE6B3DE-94EA-48D7-8C1C-07F1D0CB00E4}">
      <dgm:prSet/>
      <dgm:spPr/>
      <dgm:t>
        <a:bodyPr/>
        <a:lstStyle/>
        <a:p>
          <a:endParaRPr lang="en-US"/>
        </a:p>
      </dgm:t>
    </dgm:pt>
    <dgm:pt modelId="{BF68D1DF-B7FE-4D18-8D02-EA87F48928F4}">
      <dgm:prSet/>
      <dgm:spPr/>
      <dgm:t>
        <a:bodyPr/>
        <a:lstStyle/>
        <a:p>
          <a:r>
            <a:rPr lang="cs-CZ" b="1" baseline="0"/>
            <a:t>Zpětvzetí odvolání</a:t>
          </a:r>
          <a:endParaRPr lang="en-US"/>
        </a:p>
      </dgm:t>
    </dgm:pt>
    <dgm:pt modelId="{1EEAAEA3-A06C-40EC-9E91-08A912AA9A4C}" type="parTrans" cxnId="{2B75F7C0-6C90-48B9-B94F-023F7C9919F0}">
      <dgm:prSet/>
      <dgm:spPr/>
      <dgm:t>
        <a:bodyPr/>
        <a:lstStyle/>
        <a:p>
          <a:endParaRPr lang="en-US"/>
        </a:p>
      </dgm:t>
    </dgm:pt>
    <dgm:pt modelId="{1D797E3F-6209-431B-946D-66297DF23FDA}" type="sibTrans" cxnId="{2B75F7C0-6C90-48B9-B94F-023F7C9919F0}">
      <dgm:prSet/>
      <dgm:spPr/>
      <dgm:t>
        <a:bodyPr/>
        <a:lstStyle/>
        <a:p>
          <a:endParaRPr lang="en-US"/>
        </a:p>
      </dgm:t>
    </dgm:pt>
    <dgm:pt modelId="{6FDFE241-8278-442D-BD72-304D73784D06}">
      <dgm:prSet/>
      <dgm:spPr/>
      <dgm:t>
        <a:bodyPr/>
        <a:lstStyle/>
        <a:p>
          <a:r>
            <a:rPr lang="cs-CZ" i="1" baseline="0"/>
            <a:t>podané odvolání lze vzít zpět až do doby, než o něm odvolací soud rozhodne</a:t>
          </a:r>
          <a:endParaRPr lang="en-US"/>
        </a:p>
      </dgm:t>
    </dgm:pt>
    <dgm:pt modelId="{DA4AB7FC-BA81-4969-B435-04BCB7CA4C2D}" type="parTrans" cxnId="{1CA08866-0E96-49BA-84D1-9CDA05576452}">
      <dgm:prSet/>
      <dgm:spPr/>
      <dgm:t>
        <a:bodyPr/>
        <a:lstStyle/>
        <a:p>
          <a:endParaRPr lang="en-US"/>
        </a:p>
      </dgm:t>
    </dgm:pt>
    <dgm:pt modelId="{0711A7E1-559F-4ECA-B3E1-2337EA8830B8}" type="sibTrans" cxnId="{1CA08866-0E96-49BA-84D1-9CDA05576452}">
      <dgm:prSet/>
      <dgm:spPr/>
      <dgm:t>
        <a:bodyPr/>
        <a:lstStyle/>
        <a:p>
          <a:endParaRPr lang="en-US"/>
        </a:p>
      </dgm:t>
    </dgm:pt>
    <dgm:pt modelId="{C2D33642-AF74-4277-B433-754BA4794BDF}">
      <dgm:prSet/>
      <dgm:spPr/>
      <dgm:t>
        <a:bodyPr/>
        <a:lstStyle/>
        <a:p>
          <a:r>
            <a:rPr lang="cs-CZ" i="1" baseline="0"/>
            <a:t>právní moc nastane, jako by odvolání nebylo vůbec podáno</a:t>
          </a:r>
          <a:endParaRPr lang="en-US"/>
        </a:p>
      </dgm:t>
    </dgm:pt>
    <dgm:pt modelId="{3FDF2FEB-6B9D-45E0-A8B1-E5B72ABCD4DF}" type="parTrans" cxnId="{F8D64E15-4CD7-47DD-BB06-C4333C474C27}">
      <dgm:prSet/>
      <dgm:spPr/>
      <dgm:t>
        <a:bodyPr/>
        <a:lstStyle/>
        <a:p>
          <a:endParaRPr lang="en-US"/>
        </a:p>
      </dgm:t>
    </dgm:pt>
    <dgm:pt modelId="{4E8FDA73-2DF5-4367-A38A-25C95B0D7B0C}" type="sibTrans" cxnId="{F8D64E15-4CD7-47DD-BB06-C4333C474C27}">
      <dgm:prSet/>
      <dgm:spPr/>
      <dgm:t>
        <a:bodyPr/>
        <a:lstStyle/>
        <a:p>
          <a:endParaRPr lang="en-US"/>
        </a:p>
      </dgm:t>
    </dgm:pt>
    <dgm:pt modelId="{B06BD20C-F03A-4D0B-9366-FB6BC883ECAE}">
      <dgm:prSet/>
      <dgm:spPr/>
      <dgm:t>
        <a:bodyPr/>
        <a:lstStyle/>
        <a:p>
          <a:r>
            <a:rPr lang="cs-CZ" i="1" baseline="0"/>
            <a:t>smysl: zábrana účelovému oddalování nabytí právní moci</a:t>
          </a:r>
          <a:endParaRPr lang="en-US"/>
        </a:p>
      </dgm:t>
    </dgm:pt>
    <dgm:pt modelId="{60E3F85F-3E12-4398-B29B-51A94C441B4E}" type="parTrans" cxnId="{C0E224A2-0268-48B4-A21E-322088DC4A98}">
      <dgm:prSet/>
      <dgm:spPr/>
      <dgm:t>
        <a:bodyPr/>
        <a:lstStyle/>
        <a:p>
          <a:endParaRPr lang="en-US"/>
        </a:p>
      </dgm:t>
    </dgm:pt>
    <dgm:pt modelId="{0903690C-9163-436E-9F22-BDD8972F4B89}" type="sibTrans" cxnId="{C0E224A2-0268-48B4-A21E-322088DC4A98}">
      <dgm:prSet/>
      <dgm:spPr/>
      <dgm:t>
        <a:bodyPr/>
        <a:lstStyle/>
        <a:p>
          <a:endParaRPr lang="en-US"/>
        </a:p>
      </dgm:t>
    </dgm:pt>
    <dgm:pt modelId="{C8A24700-770D-4B85-B22B-513BD0400C9D}">
      <dgm:prSet/>
      <dgm:spPr/>
      <dgm:t>
        <a:bodyPr/>
        <a:lstStyle/>
        <a:p>
          <a:r>
            <a:rPr lang="cs-CZ" i="1" baseline="0"/>
            <a:t>jinak ve statusových věcech manželských a partnerských (např. § 381 ZŘS)</a:t>
          </a:r>
          <a:endParaRPr lang="en-US"/>
        </a:p>
      </dgm:t>
    </dgm:pt>
    <dgm:pt modelId="{DD7F6BD5-15B0-4C89-BE9E-C98D1810D0C2}" type="parTrans" cxnId="{B64149A1-F40C-4C58-B9AD-ABDC23F42BDA}">
      <dgm:prSet/>
      <dgm:spPr/>
      <dgm:t>
        <a:bodyPr/>
        <a:lstStyle/>
        <a:p>
          <a:endParaRPr lang="en-US"/>
        </a:p>
      </dgm:t>
    </dgm:pt>
    <dgm:pt modelId="{75A95C3E-0FE6-4D53-A801-53FBC1248044}" type="sibTrans" cxnId="{B64149A1-F40C-4C58-B9AD-ABDC23F42BDA}">
      <dgm:prSet/>
      <dgm:spPr/>
      <dgm:t>
        <a:bodyPr/>
        <a:lstStyle/>
        <a:p>
          <a:endParaRPr lang="en-US"/>
        </a:p>
      </dgm:t>
    </dgm:pt>
    <dgm:pt modelId="{E52121BD-324D-4CCC-89C8-EAB788D022F2}" type="pres">
      <dgm:prSet presAssocID="{8DCED726-049A-452D-8323-240CDAD0DFAA}" presName="Name0" presStyleCnt="0">
        <dgm:presLayoutVars>
          <dgm:dir/>
          <dgm:animLvl val="lvl"/>
          <dgm:resizeHandles val="exact"/>
        </dgm:presLayoutVars>
      </dgm:prSet>
      <dgm:spPr/>
    </dgm:pt>
    <dgm:pt modelId="{1C68BB00-A6C1-4857-9832-C02A82FF9739}" type="pres">
      <dgm:prSet presAssocID="{D72B342D-9DA3-40A6-94C1-D6FC3C796EA2}" presName="composite" presStyleCnt="0"/>
      <dgm:spPr/>
    </dgm:pt>
    <dgm:pt modelId="{FFBA98FA-2AC2-4475-8D9B-378AB0527988}" type="pres">
      <dgm:prSet presAssocID="{D72B342D-9DA3-40A6-94C1-D6FC3C796EA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20D4FD5F-C20A-437C-B547-42779EAC7241}" type="pres">
      <dgm:prSet presAssocID="{D72B342D-9DA3-40A6-94C1-D6FC3C796EA2}" presName="desTx" presStyleLbl="alignAccFollowNode1" presStyleIdx="0" presStyleCnt="2">
        <dgm:presLayoutVars>
          <dgm:bulletEnabled val="1"/>
        </dgm:presLayoutVars>
      </dgm:prSet>
      <dgm:spPr/>
    </dgm:pt>
    <dgm:pt modelId="{DFC9800E-739B-4F9D-AEB6-B6D876D576BC}" type="pres">
      <dgm:prSet presAssocID="{8FA74A62-2D53-4919-8B21-5B404F5D4A91}" presName="space" presStyleCnt="0"/>
      <dgm:spPr/>
    </dgm:pt>
    <dgm:pt modelId="{5A281A7F-7769-4CBB-A152-6C8C39316A66}" type="pres">
      <dgm:prSet presAssocID="{BF68D1DF-B7FE-4D18-8D02-EA87F48928F4}" presName="composite" presStyleCnt="0"/>
      <dgm:spPr/>
    </dgm:pt>
    <dgm:pt modelId="{C2ADDF88-7D1B-4D3E-B0FD-63B244B1C2A0}" type="pres">
      <dgm:prSet presAssocID="{BF68D1DF-B7FE-4D18-8D02-EA87F48928F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9BCEA126-2FCB-4A9A-ABD5-C8C5828842E3}" type="pres">
      <dgm:prSet presAssocID="{BF68D1DF-B7FE-4D18-8D02-EA87F48928F4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EA43BA05-7888-4F6A-9B9C-B34C1A34B20B}" type="presOf" srcId="{6FDFE241-8278-442D-BD72-304D73784D06}" destId="{9BCEA126-2FCB-4A9A-ABD5-C8C5828842E3}" srcOrd="0" destOrd="0" presId="urn:microsoft.com/office/officeart/2005/8/layout/hList1"/>
    <dgm:cxn modelId="{11D17D09-5C12-461A-9D06-5E5603B334D8}" srcId="{D72B342D-9DA3-40A6-94C1-D6FC3C796EA2}" destId="{7E924BC5-2A27-4966-AC56-18ACDAD75024}" srcOrd="1" destOrd="0" parTransId="{8CCDF6DA-2102-4E13-B7E7-86F56C785B97}" sibTransId="{F7332851-B256-4881-B219-39D8F57F3683}"/>
    <dgm:cxn modelId="{F8D64E15-4CD7-47DD-BB06-C4333C474C27}" srcId="{BF68D1DF-B7FE-4D18-8D02-EA87F48928F4}" destId="{C2D33642-AF74-4277-B433-754BA4794BDF}" srcOrd="1" destOrd="0" parTransId="{3FDF2FEB-6B9D-45E0-A8B1-E5B72ABCD4DF}" sibTransId="{4E8FDA73-2DF5-4367-A38A-25C95B0D7B0C}"/>
    <dgm:cxn modelId="{E647EB1A-6A3A-4E6A-9EDB-96FBE7EA07B2}" type="presOf" srcId="{7E924BC5-2A27-4966-AC56-18ACDAD75024}" destId="{20D4FD5F-C20A-437C-B547-42779EAC7241}" srcOrd="0" destOrd="1" presId="urn:microsoft.com/office/officeart/2005/8/layout/hList1"/>
    <dgm:cxn modelId="{2CF3BE1B-B9D0-41E1-898A-283FDF88819E}" type="presOf" srcId="{748DE62C-AD2A-48D7-ADB0-BA2C12D7E70F}" destId="{20D4FD5F-C20A-437C-B547-42779EAC7241}" srcOrd="0" destOrd="2" presId="urn:microsoft.com/office/officeart/2005/8/layout/hList1"/>
    <dgm:cxn modelId="{CD06CC23-410E-4076-921F-19C20C69C618}" type="presOf" srcId="{C2D33642-AF74-4277-B433-754BA4794BDF}" destId="{9BCEA126-2FCB-4A9A-ABD5-C8C5828842E3}" srcOrd="0" destOrd="1" presId="urn:microsoft.com/office/officeart/2005/8/layout/hList1"/>
    <dgm:cxn modelId="{C1500062-E9DE-4E98-84F5-FF82BC597773}" srcId="{D72B342D-9DA3-40A6-94C1-D6FC3C796EA2}" destId="{748DE62C-AD2A-48D7-ADB0-BA2C12D7E70F}" srcOrd="2" destOrd="0" parTransId="{18BFE8BD-8601-4838-A242-58E8851ADDF4}" sibTransId="{12A63F3D-C9E1-4E30-BCC5-E8DBF282C8B2}"/>
    <dgm:cxn modelId="{1CA08866-0E96-49BA-84D1-9CDA05576452}" srcId="{BF68D1DF-B7FE-4D18-8D02-EA87F48928F4}" destId="{6FDFE241-8278-442D-BD72-304D73784D06}" srcOrd="0" destOrd="0" parTransId="{DA4AB7FC-BA81-4969-B435-04BCB7CA4C2D}" sibTransId="{0711A7E1-559F-4ECA-B3E1-2337EA8830B8}"/>
    <dgm:cxn modelId="{19482549-6208-445A-839A-9213B948B651}" type="presOf" srcId="{F292E9B6-DD24-4B6D-AA9F-426F85EF5BE0}" destId="{20D4FD5F-C20A-437C-B547-42779EAC7241}" srcOrd="0" destOrd="3" presId="urn:microsoft.com/office/officeart/2005/8/layout/hList1"/>
    <dgm:cxn modelId="{D543564B-333D-4DD2-93DF-8627DD0183A1}" type="presOf" srcId="{B06BD20C-F03A-4D0B-9366-FB6BC883ECAE}" destId="{9BCEA126-2FCB-4A9A-ABD5-C8C5828842E3}" srcOrd="0" destOrd="2" presId="urn:microsoft.com/office/officeart/2005/8/layout/hList1"/>
    <dgm:cxn modelId="{2B17AC82-23B0-4B11-A986-97F946B4B6F4}" type="presOf" srcId="{D72B342D-9DA3-40A6-94C1-D6FC3C796EA2}" destId="{FFBA98FA-2AC2-4475-8D9B-378AB0527988}" srcOrd="0" destOrd="0" presId="urn:microsoft.com/office/officeart/2005/8/layout/hList1"/>
    <dgm:cxn modelId="{BE8B5A8B-DC67-4D9E-B149-D64D2EC8688E}" type="presOf" srcId="{C8A24700-770D-4B85-B22B-513BD0400C9D}" destId="{9BCEA126-2FCB-4A9A-ABD5-C8C5828842E3}" srcOrd="0" destOrd="3" presId="urn:microsoft.com/office/officeart/2005/8/layout/hList1"/>
    <dgm:cxn modelId="{B64149A1-F40C-4C58-B9AD-ABDC23F42BDA}" srcId="{BF68D1DF-B7FE-4D18-8D02-EA87F48928F4}" destId="{C8A24700-770D-4B85-B22B-513BD0400C9D}" srcOrd="3" destOrd="0" parTransId="{DD7F6BD5-15B0-4C89-BE9E-C98D1810D0C2}" sibTransId="{75A95C3E-0FE6-4D53-A801-53FBC1248044}"/>
    <dgm:cxn modelId="{C0E224A2-0268-48B4-A21E-322088DC4A98}" srcId="{BF68D1DF-B7FE-4D18-8D02-EA87F48928F4}" destId="{B06BD20C-F03A-4D0B-9366-FB6BC883ECAE}" srcOrd="2" destOrd="0" parTransId="{60E3F85F-3E12-4398-B29B-51A94C441B4E}" sibTransId="{0903690C-9163-436E-9F22-BDD8972F4B89}"/>
    <dgm:cxn modelId="{9E773DA2-3C89-46CE-B1CE-45DDC5F91C69}" type="presOf" srcId="{BF68D1DF-B7FE-4D18-8D02-EA87F48928F4}" destId="{C2ADDF88-7D1B-4D3E-B0FD-63B244B1C2A0}" srcOrd="0" destOrd="0" presId="urn:microsoft.com/office/officeart/2005/8/layout/hList1"/>
    <dgm:cxn modelId="{83B3CFA3-42C4-4948-B509-068D30319929}" srcId="{D72B342D-9DA3-40A6-94C1-D6FC3C796EA2}" destId="{D0A02615-8780-49FC-B804-C55BD6FC121D}" srcOrd="0" destOrd="0" parTransId="{F1C06F74-78D2-4E90-9D11-A7D74EEC9D08}" sibTransId="{525EA814-8BEE-4149-9520-0E84AE69DFF1}"/>
    <dgm:cxn modelId="{9C73B9B5-13F3-4DC8-900A-7F1BB9F3EF29}" type="presOf" srcId="{8DCED726-049A-452D-8323-240CDAD0DFAA}" destId="{E52121BD-324D-4CCC-89C8-EAB788D022F2}" srcOrd="0" destOrd="0" presId="urn:microsoft.com/office/officeart/2005/8/layout/hList1"/>
    <dgm:cxn modelId="{7AD5C3C0-E233-4CC2-AEC5-4160A0AD49B9}" type="presOf" srcId="{D0A02615-8780-49FC-B804-C55BD6FC121D}" destId="{20D4FD5F-C20A-437C-B547-42779EAC7241}" srcOrd="0" destOrd="0" presId="urn:microsoft.com/office/officeart/2005/8/layout/hList1"/>
    <dgm:cxn modelId="{2B75F7C0-6C90-48B9-B94F-023F7C9919F0}" srcId="{8DCED726-049A-452D-8323-240CDAD0DFAA}" destId="{BF68D1DF-B7FE-4D18-8D02-EA87F48928F4}" srcOrd="1" destOrd="0" parTransId="{1EEAAEA3-A06C-40EC-9E91-08A912AA9A4C}" sibTransId="{1D797E3F-6209-431B-946D-66297DF23FDA}"/>
    <dgm:cxn modelId="{ADFDEAD8-97A5-4E1F-AB69-D81B7555CD59}" srcId="{8DCED726-049A-452D-8323-240CDAD0DFAA}" destId="{D72B342D-9DA3-40A6-94C1-D6FC3C796EA2}" srcOrd="0" destOrd="0" parTransId="{2C822EED-FEFA-4EED-AEE3-9C48B5CE7770}" sibTransId="{8FA74A62-2D53-4919-8B21-5B404F5D4A91}"/>
    <dgm:cxn modelId="{3FE6B3DE-94EA-48D7-8C1C-07F1D0CB00E4}" srcId="{D72B342D-9DA3-40A6-94C1-D6FC3C796EA2}" destId="{F292E9B6-DD24-4B6D-AA9F-426F85EF5BE0}" srcOrd="3" destOrd="0" parTransId="{2AC043C8-0B95-416A-94B3-C7B0F00C03C2}" sibTransId="{B2D0FA64-D509-4B06-96D5-2F9977EF4AF8}"/>
    <dgm:cxn modelId="{E31AF34E-7ECC-4224-9806-A899C6B34DEF}" type="presParOf" srcId="{E52121BD-324D-4CCC-89C8-EAB788D022F2}" destId="{1C68BB00-A6C1-4857-9832-C02A82FF9739}" srcOrd="0" destOrd="0" presId="urn:microsoft.com/office/officeart/2005/8/layout/hList1"/>
    <dgm:cxn modelId="{3CC09FD9-FB12-4236-BB42-8919D9815CC1}" type="presParOf" srcId="{1C68BB00-A6C1-4857-9832-C02A82FF9739}" destId="{FFBA98FA-2AC2-4475-8D9B-378AB0527988}" srcOrd="0" destOrd="0" presId="urn:microsoft.com/office/officeart/2005/8/layout/hList1"/>
    <dgm:cxn modelId="{0C65241F-724A-4C02-BF4C-2641342DE05C}" type="presParOf" srcId="{1C68BB00-A6C1-4857-9832-C02A82FF9739}" destId="{20D4FD5F-C20A-437C-B547-42779EAC7241}" srcOrd="1" destOrd="0" presId="urn:microsoft.com/office/officeart/2005/8/layout/hList1"/>
    <dgm:cxn modelId="{AF017583-B5D0-4998-AD24-360CD7ACB217}" type="presParOf" srcId="{E52121BD-324D-4CCC-89C8-EAB788D022F2}" destId="{DFC9800E-739B-4F9D-AEB6-B6D876D576BC}" srcOrd="1" destOrd="0" presId="urn:microsoft.com/office/officeart/2005/8/layout/hList1"/>
    <dgm:cxn modelId="{26D153B8-F36A-4CE1-AF96-D06694E07D34}" type="presParOf" srcId="{E52121BD-324D-4CCC-89C8-EAB788D022F2}" destId="{5A281A7F-7769-4CBB-A152-6C8C39316A66}" srcOrd="2" destOrd="0" presId="urn:microsoft.com/office/officeart/2005/8/layout/hList1"/>
    <dgm:cxn modelId="{492325F7-D140-414F-81CD-4B70176D78A4}" type="presParOf" srcId="{5A281A7F-7769-4CBB-A152-6C8C39316A66}" destId="{C2ADDF88-7D1B-4D3E-B0FD-63B244B1C2A0}" srcOrd="0" destOrd="0" presId="urn:microsoft.com/office/officeart/2005/8/layout/hList1"/>
    <dgm:cxn modelId="{8982AEBD-7158-4864-B25D-A8F92852F053}" type="presParOf" srcId="{5A281A7F-7769-4CBB-A152-6C8C39316A66}" destId="{9BCEA126-2FCB-4A9A-ABD5-C8C5828842E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1FD9106-E3C7-4AD2-99F6-0D2A0DF906D9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B1058C1-2120-453A-92DA-D0217820800E}">
      <dgm:prSet/>
      <dgm:spPr/>
      <dgm:t>
        <a:bodyPr/>
        <a:lstStyle/>
        <a:p>
          <a:r>
            <a:rPr lang="cs-CZ"/>
            <a:t>Důvodností odvolání se lze zabývat jenom tehdy, má-li odvolání předepsané náležitosti</a:t>
          </a:r>
          <a:endParaRPr lang="en-US"/>
        </a:p>
      </dgm:t>
    </dgm:pt>
    <dgm:pt modelId="{2C9FEFFE-8EB4-42BB-95C5-D9F730559BCC}" type="parTrans" cxnId="{072D2621-0DD0-422A-9953-7B3BFC8F9669}">
      <dgm:prSet/>
      <dgm:spPr/>
      <dgm:t>
        <a:bodyPr/>
        <a:lstStyle/>
        <a:p>
          <a:endParaRPr lang="en-US"/>
        </a:p>
      </dgm:t>
    </dgm:pt>
    <dgm:pt modelId="{E8FCA66D-0460-41D0-80BC-87B218B642A0}" type="sibTrans" cxnId="{072D2621-0DD0-422A-9953-7B3BFC8F9669}">
      <dgm:prSet/>
      <dgm:spPr/>
      <dgm:t>
        <a:bodyPr/>
        <a:lstStyle/>
        <a:p>
          <a:endParaRPr lang="en-US"/>
        </a:p>
      </dgm:t>
    </dgm:pt>
    <dgm:pt modelId="{959D1789-7280-4595-943D-397B7DD34E90}">
      <dgm:prSet/>
      <dgm:spPr/>
      <dgm:t>
        <a:bodyPr/>
        <a:lstStyle/>
        <a:p>
          <a:r>
            <a:rPr lang="cs-CZ"/>
            <a:t>Formální náležitosti</a:t>
          </a:r>
          <a:endParaRPr lang="en-US"/>
        </a:p>
      </dgm:t>
    </dgm:pt>
    <dgm:pt modelId="{D6F0489D-B32D-4C0F-ACF9-45CC80F097C4}" type="parTrans" cxnId="{590CAFBA-3E7A-4EAC-ADF6-58916DCE4449}">
      <dgm:prSet/>
      <dgm:spPr/>
      <dgm:t>
        <a:bodyPr/>
        <a:lstStyle/>
        <a:p>
          <a:endParaRPr lang="en-US"/>
        </a:p>
      </dgm:t>
    </dgm:pt>
    <dgm:pt modelId="{72264E13-B31E-472E-B374-C30EB8AAD591}" type="sibTrans" cxnId="{590CAFBA-3E7A-4EAC-ADF6-58916DCE4449}">
      <dgm:prSet/>
      <dgm:spPr/>
      <dgm:t>
        <a:bodyPr/>
        <a:lstStyle/>
        <a:p>
          <a:endParaRPr lang="en-US"/>
        </a:p>
      </dgm:t>
    </dgm:pt>
    <dgm:pt modelId="{7F82AD08-C3C0-4ECE-8844-2212B4225067}">
      <dgm:prSet/>
      <dgm:spPr/>
      <dgm:t>
        <a:bodyPr/>
        <a:lstStyle/>
        <a:p>
          <a:r>
            <a:rPr lang="cs-CZ"/>
            <a:t>podání (v nesporných věcech lze výjimečně ústně do protokolu) </a:t>
          </a:r>
          <a:endParaRPr lang="en-US"/>
        </a:p>
      </dgm:t>
    </dgm:pt>
    <dgm:pt modelId="{F8C98AF5-5866-4BC7-BFDD-903F5291799F}" type="parTrans" cxnId="{14DD74F5-F57B-443E-A124-64E195E0C2BD}">
      <dgm:prSet/>
      <dgm:spPr/>
      <dgm:t>
        <a:bodyPr/>
        <a:lstStyle/>
        <a:p>
          <a:endParaRPr lang="en-US"/>
        </a:p>
      </dgm:t>
    </dgm:pt>
    <dgm:pt modelId="{B24308AC-61C1-4E60-AD4E-359B3977D25E}" type="sibTrans" cxnId="{14DD74F5-F57B-443E-A124-64E195E0C2BD}">
      <dgm:prSet/>
      <dgm:spPr/>
      <dgm:t>
        <a:bodyPr/>
        <a:lstStyle/>
        <a:p>
          <a:endParaRPr lang="en-US"/>
        </a:p>
      </dgm:t>
    </dgm:pt>
    <dgm:pt modelId="{C9AEBB4C-9309-4562-98C5-DC776FD2A22D}">
      <dgm:prSet/>
      <dgm:spPr/>
      <dgm:t>
        <a:bodyPr/>
        <a:lstStyle/>
        <a:p>
          <a:r>
            <a:rPr lang="cs-CZ"/>
            <a:t>označení soudu, stran a napadeného rozhodnutí</a:t>
          </a:r>
          <a:endParaRPr lang="en-US"/>
        </a:p>
      </dgm:t>
    </dgm:pt>
    <dgm:pt modelId="{E2AEA69A-09E5-4160-8AC2-9AFF4271778C}" type="parTrans" cxnId="{A61B28FA-B0D2-4713-ABF0-C031EADA485E}">
      <dgm:prSet/>
      <dgm:spPr/>
      <dgm:t>
        <a:bodyPr/>
        <a:lstStyle/>
        <a:p>
          <a:endParaRPr lang="en-US"/>
        </a:p>
      </dgm:t>
    </dgm:pt>
    <dgm:pt modelId="{A030AB43-943E-474D-99D9-B3AFF28BED0D}" type="sibTrans" cxnId="{A61B28FA-B0D2-4713-ABF0-C031EADA485E}">
      <dgm:prSet/>
      <dgm:spPr/>
      <dgm:t>
        <a:bodyPr/>
        <a:lstStyle/>
        <a:p>
          <a:endParaRPr lang="en-US"/>
        </a:p>
      </dgm:t>
    </dgm:pt>
    <dgm:pt modelId="{19C8E9FA-E245-4170-A9A3-632B61E86375}">
      <dgm:prSet/>
      <dgm:spPr/>
      <dgm:t>
        <a:bodyPr/>
        <a:lstStyle/>
        <a:p>
          <a:r>
            <a:rPr lang="cs-CZ"/>
            <a:t>Obsahové náležitosti</a:t>
          </a:r>
          <a:endParaRPr lang="en-US"/>
        </a:p>
      </dgm:t>
    </dgm:pt>
    <dgm:pt modelId="{196B47E0-5E58-47A1-AA9B-94F8888BBC8B}" type="parTrans" cxnId="{CE71DC0C-8427-4E6E-BDFE-5F41BDBD6AFB}">
      <dgm:prSet/>
      <dgm:spPr/>
      <dgm:t>
        <a:bodyPr/>
        <a:lstStyle/>
        <a:p>
          <a:endParaRPr lang="en-US"/>
        </a:p>
      </dgm:t>
    </dgm:pt>
    <dgm:pt modelId="{FE1C755B-4E57-45ED-8F3E-E91D60B01B5A}" type="sibTrans" cxnId="{CE71DC0C-8427-4E6E-BDFE-5F41BDBD6AFB}">
      <dgm:prSet/>
      <dgm:spPr/>
      <dgm:t>
        <a:bodyPr/>
        <a:lstStyle/>
        <a:p>
          <a:endParaRPr lang="en-US"/>
        </a:p>
      </dgm:t>
    </dgm:pt>
    <dgm:pt modelId="{EBE39DA1-00B4-444A-83BA-AAC4212F90D6}">
      <dgm:prSet/>
      <dgm:spPr/>
      <dgm:t>
        <a:bodyPr/>
        <a:lstStyle/>
        <a:p>
          <a:r>
            <a:rPr lang="cs-CZ"/>
            <a:t>rozsah odvolání</a:t>
          </a:r>
          <a:endParaRPr lang="en-US"/>
        </a:p>
      </dgm:t>
    </dgm:pt>
    <dgm:pt modelId="{2BE854B3-A2D6-410D-B533-1134A7AD2288}" type="parTrans" cxnId="{B6FB7330-3305-44ED-B768-2E55952663E7}">
      <dgm:prSet/>
      <dgm:spPr/>
      <dgm:t>
        <a:bodyPr/>
        <a:lstStyle/>
        <a:p>
          <a:endParaRPr lang="en-US"/>
        </a:p>
      </dgm:t>
    </dgm:pt>
    <dgm:pt modelId="{B4A761B1-92F3-42AF-9105-1328A9209F77}" type="sibTrans" cxnId="{B6FB7330-3305-44ED-B768-2E55952663E7}">
      <dgm:prSet/>
      <dgm:spPr/>
      <dgm:t>
        <a:bodyPr/>
        <a:lstStyle/>
        <a:p>
          <a:endParaRPr lang="en-US"/>
        </a:p>
      </dgm:t>
    </dgm:pt>
    <dgm:pt modelId="{3EA4D657-E98D-4A75-B86A-8FA4888FEAC7}">
      <dgm:prSet/>
      <dgm:spPr/>
      <dgm:t>
        <a:bodyPr/>
        <a:lstStyle/>
        <a:p>
          <a:r>
            <a:rPr lang="cs-CZ"/>
            <a:t>odvolací důvody</a:t>
          </a:r>
          <a:endParaRPr lang="en-US"/>
        </a:p>
      </dgm:t>
    </dgm:pt>
    <dgm:pt modelId="{442BEB52-9818-4294-A9B8-AC417FBBA3B7}" type="parTrans" cxnId="{C595A5E2-13BC-478E-A14F-83924DFBA2D7}">
      <dgm:prSet/>
      <dgm:spPr/>
      <dgm:t>
        <a:bodyPr/>
        <a:lstStyle/>
        <a:p>
          <a:endParaRPr lang="en-US"/>
        </a:p>
      </dgm:t>
    </dgm:pt>
    <dgm:pt modelId="{DB2FF9DB-29E5-4213-88BA-050305C72673}" type="sibTrans" cxnId="{C595A5E2-13BC-478E-A14F-83924DFBA2D7}">
      <dgm:prSet/>
      <dgm:spPr/>
      <dgm:t>
        <a:bodyPr/>
        <a:lstStyle/>
        <a:p>
          <a:endParaRPr lang="en-US"/>
        </a:p>
      </dgm:t>
    </dgm:pt>
    <dgm:pt modelId="{677E68AF-AA80-486B-A05A-FE06F7CED7FA}">
      <dgm:prSet/>
      <dgm:spPr/>
      <dgm:t>
        <a:bodyPr/>
        <a:lstStyle/>
        <a:p>
          <a:r>
            <a:rPr lang="cs-CZ"/>
            <a:t>odvolací návrh </a:t>
          </a:r>
          <a:endParaRPr lang="en-US"/>
        </a:p>
      </dgm:t>
    </dgm:pt>
    <dgm:pt modelId="{204C8D75-4A2A-4AF5-AAE6-9257C229D2DF}" type="parTrans" cxnId="{2117F5C1-B3A0-4FDF-BFDF-709E5E414ED7}">
      <dgm:prSet/>
      <dgm:spPr/>
      <dgm:t>
        <a:bodyPr/>
        <a:lstStyle/>
        <a:p>
          <a:endParaRPr lang="en-US"/>
        </a:p>
      </dgm:t>
    </dgm:pt>
    <dgm:pt modelId="{AA52CEB8-4F81-4C1C-A9A3-469FE5C548E5}" type="sibTrans" cxnId="{2117F5C1-B3A0-4FDF-BFDF-709E5E414ED7}">
      <dgm:prSet/>
      <dgm:spPr/>
      <dgm:t>
        <a:bodyPr/>
        <a:lstStyle/>
        <a:p>
          <a:endParaRPr lang="en-US"/>
        </a:p>
      </dgm:t>
    </dgm:pt>
    <dgm:pt modelId="{D0E6405F-885E-4F07-B2FB-9D1AA40C8F6B}" type="pres">
      <dgm:prSet presAssocID="{71FD9106-E3C7-4AD2-99F6-0D2A0DF906D9}" presName="root" presStyleCnt="0">
        <dgm:presLayoutVars>
          <dgm:dir/>
          <dgm:resizeHandles val="exact"/>
        </dgm:presLayoutVars>
      </dgm:prSet>
      <dgm:spPr/>
    </dgm:pt>
    <dgm:pt modelId="{D3553461-6904-4569-9E95-1CA8E18E444D}" type="pres">
      <dgm:prSet presAssocID="{6B1058C1-2120-453A-92DA-D0217820800E}" presName="compNode" presStyleCnt="0"/>
      <dgm:spPr/>
    </dgm:pt>
    <dgm:pt modelId="{9E8C9441-0C92-44B7-8AC2-2EF8B6770290}" type="pres">
      <dgm:prSet presAssocID="{6B1058C1-2120-453A-92DA-D0217820800E}" presName="bgRect" presStyleLbl="bgShp" presStyleIdx="0" presStyleCnt="3"/>
      <dgm:spPr/>
    </dgm:pt>
    <dgm:pt modelId="{D87C55FA-A20B-4412-BF3A-90353DCA6E85}" type="pres">
      <dgm:prSet presAssocID="{6B1058C1-2120-453A-92DA-D0217820800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C0951774-9829-4CC7-A5E0-0942976BC497}" type="pres">
      <dgm:prSet presAssocID="{6B1058C1-2120-453A-92DA-D0217820800E}" presName="spaceRect" presStyleCnt="0"/>
      <dgm:spPr/>
    </dgm:pt>
    <dgm:pt modelId="{B5DFDC52-8E68-4B9A-9299-87E7D047B6F7}" type="pres">
      <dgm:prSet presAssocID="{6B1058C1-2120-453A-92DA-D0217820800E}" presName="parTx" presStyleLbl="revTx" presStyleIdx="0" presStyleCnt="5">
        <dgm:presLayoutVars>
          <dgm:chMax val="0"/>
          <dgm:chPref val="0"/>
        </dgm:presLayoutVars>
      </dgm:prSet>
      <dgm:spPr/>
    </dgm:pt>
    <dgm:pt modelId="{02FA4253-00C9-42C4-B0C6-6D08247D3001}" type="pres">
      <dgm:prSet presAssocID="{E8FCA66D-0460-41D0-80BC-87B218B642A0}" presName="sibTrans" presStyleCnt="0"/>
      <dgm:spPr/>
    </dgm:pt>
    <dgm:pt modelId="{A3648444-7162-4AF6-869D-303C3B57B589}" type="pres">
      <dgm:prSet presAssocID="{959D1789-7280-4595-943D-397B7DD34E90}" presName="compNode" presStyleCnt="0"/>
      <dgm:spPr/>
    </dgm:pt>
    <dgm:pt modelId="{C0DD9DE3-95DD-49C9-81C0-FED453A7208E}" type="pres">
      <dgm:prSet presAssocID="{959D1789-7280-4595-943D-397B7DD34E90}" presName="bgRect" presStyleLbl="bgShp" presStyleIdx="1" presStyleCnt="3"/>
      <dgm:spPr/>
    </dgm:pt>
    <dgm:pt modelId="{9FC5B166-A5AA-4879-8A1F-CFAF9903402C}" type="pres">
      <dgm:prSet presAssocID="{959D1789-7280-4595-943D-397B7DD34E9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B527B4EC-325A-4F13-8BD0-60AF2ACF5A98}" type="pres">
      <dgm:prSet presAssocID="{959D1789-7280-4595-943D-397B7DD34E90}" presName="spaceRect" presStyleCnt="0"/>
      <dgm:spPr/>
    </dgm:pt>
    <dgm:pt modelId="{C8C95E94-5C1C-4553-BAE0-B620787B141A}" type="pres">
      <dgm:prSet presAssocID="{959D1789-7280-4595-943D-397B7DD34E90}" presName="parTx" presStyleLbl="revTx" presStyleIdx="1" presStyleCnt="5">
        <dgm:presLayoutVars>
          <dgm:chMax val="0"/>
          <dgm:chPref val="0"/>
        </dgm:presLayoutVars>
      </dgm:prSet>
      <dgm:spPr/>
    </dgm:pt>
    <dgm:pt modelId="{D72B61DF-4D3C-4BC8-B0D8-1C2E769DA39F}" type="pres">
      <dgm:prSet presAssocID="{959D1789-7280-4595-943D-397B7DD34E90}" presName="desTx" presStyleLbl="revTx" presStyleIdx="2" presStyleCnt="5">
        <dgm:presLayoutVars/>
      </dgm:prSet>
      <dgm:spPr/>
    </dgm:pt>
    <dgm:pt modelId="{DEB9F2B1-6593-45B2-AD61-EB85511EF56E}" type="pres">
      <dgm:prSet presAssocID="{72264E13-B31E-472E-B374-C30EB8AAD591}" presName="sibTrans" presStyleCnt="0"/>
      <dgm:spPr/>
    </dgm:pt>
    <dgm:pt modelId="{3702261E-C455-4B36-BD15-7AE1EDF3F2BD}" type="pres">
      <dgm:prSet presAssocID="{19C8E9FA-E245-4170-A9A3-632B61E86375}" presName="compNode" presStyleCnt="0"/>
      <dgm:spPr/>
    </dgm:pt>
    <dgm:pt modelId="{99D92021-B7FD-4743-B53F-2F7BBF4C2705}" type="pres">
      <dgm:prSet presAssocID="{19C8E9FA-E245-4170-A9A3-632B61E86375}" presName="bgRect" presStyleLbl="bgShp" presStyleIdx="2" presStyleCnt="3"/>
      <dgm:spPr/>
    </dgm:pt>
    <dgm:pt modelId="{6CEFE7BE-1316-4249-9812-564596E88902}" type="pres">
      <dgm:prSet presAssocID="{19C8E9FA-E245-4170-A9A3-632B61E8637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3FD7461-E02E-448D-B677-A5B380B29BFB}" type="pres">
      <dgm:prSet presAssocID="{19C8E9FA-E245-4170-A9A3-632B61E86375}" presName="spaceRect" presStyleCnt="0"/>
      <dgm:spPr/>
    </dgm:pt>
    <dgm:pt modelId="{B7767DA4-441E-4AB5-96CF-FB1CCB27B9AA}" type="pres">
      <dgm:prSet presAssocID="{19C8E9FA-E245-4170-A9A3-632B61E86375}" presName="parTx" presStyleLbl="revTx" presStyleIdx="3" presStyleCnt="5">
        <dgm:presLayoutVars>
          <dgm:chMax val="0"/>
          <dgm:chPref val="0"/>
        </dgm:presLayoutVars>
      </dgm:prSet>
      <dgm:spPr/>
    </dgm:pt>
    <dgm:pt modelId="{49C64E43-0F5C-4859-BD14-673A7F76CCB1}" type="pres">
      <dgm:prSet presAssocID="{19C8E9FA-E245-4170-A9A3-632B61E86375}" presName="desTx" presStyleLbl="revTx" presStyleIdx="4" presStyleCnt="5">
        <dgm:presLayoutVars/>
      </dgm:prSet>
      <dgm:spPr/>
    </dgm:pt>
  </dgm:ptLst>
  <dgm:cxnLst>
    <dgm:cxn modelId="{CE71DC0C-8427-4E6E-BDFE-5F41BDBD6AFB}" srcId="{71FD9106-E3C7-4AD2-99F6-0D2A0DF906D9}" destId="{19C8E9FA-E245-4170-A9A3-632B61E86375}" srcOrd="2" destOrd="0" parTransId="{196B47E0-5E58-47A1-AA9B-94F8888BBC8B}" sibTransId="{FE1C755B-4E57-45ED-8F3E-E91D60B01B5A}"/>
    <dgm:cxn modelId="{072D2621-0DD0-422A-9953-7B3BFC8F9669}" srcId="{71FD9106-E3C7-4AD2-99F6-0D2A0DF906D9}" destId="{6B1058C1-2120-453A-92DA-D0217820800E}" srcOrd="0" destOrd="0" parTransId="{2C9FEFFE-8EB4-42BB-95C5-D9F730559BCC}" sibTransId="{E8FCA66D-0460-41D0-80BC-87B218B642A0}"/>
    <dgm:cxn modelId="{36779128-91CA-470E-BCFC-301CE214223C}" type="presOf" srcId="{71FD9106-E3C7-4AD2-99F6-0D2A0DF906D9}" destId="{D0E6405F-885E-4F07-B2FB-9D1AA40C8F6B}" srcOrd="0" destOrd="0" presId="urn:microsoft.com/office/officeart/2018/2/layout/IconVerticalSolidList"/>
    <dgm:cxn modelId="{B6FB7330-3305-44ED-B768-2E55952663E7}" srcId="{19C8E9FA-E245-4170-A9A3-632B61E86375}" destId="{EBE39DA1-00B4-444A-83BA-AAC4212F90D6}" srcOrd="0" destOrd="0" parTransId="{2BE854B3-A2D6-410D-B533-1134A7AD2288}" sibTransId="{B4A761B1-92F3-42AF-9105-1328A9209F77}"/>
    <dgm:cxn modelId="{B2FD2D31-EF08-45D9-A600-A6ACFD9EB1B0}" type="presOf" srcId="{EBE39DA1-00B4-444A-83BA-AAC4212F90D6}" destId="{49C64E43-0F5C-4859-BD14-673A7F76CCB1}" srcOrd="0" destOrd="0" presId="urn:microsoft.com/office/officeart/2018/2/layout/IconVerticalSolidList"/>
    <dgm:cxn modelId="{532D5E3B-5110-4FD9-8246-5AC21F926A29}" type="presOf" srcId="{6B1058C1-2120-453A-92DA-D0217820800E}" destId="{B5DFDC52-8E68-4B9A-9299-87E7D047B6F7}" srcOrd="0" destOrd="0" presId="urn:microsoft.com/office/officeart/2018/2/layout/IconVerticalSolidList"/>
    <dgm:cxn modelId="{F6075268-170A-4BB5-ACAF-F3DA1ADDD752}" type="presOf" srcId="{959D1789-7280-4595-943D-397B7DD34E90}" destId="{C8C95E94-5C1C-4553-BAE0-B620787B141A}" srcOrd="0" destOrd="0" presId="urn:microsoft.com/office/officeart/2018/2/layout/IconVerticalSolidList"/>
    <dgm:cxn modelId="{47811969-3E73-415F-ABDD-DEB0269D1ED9}" type="presOf" srcId="{19C8E9FA-E245-4170-A9A3-632B61E86375}" destId="{B7767DA4-441E-4AB5-96CF-FB1CCB27B9AA}" srcOrd="0" destOrd="0" presId="urn:microsoft.com/office/officeart/2018/2/layout/IconVerticalSolidList"/>
    <dgm:cxn modelId="{C2B0C36F-07D2-4268-87FA-2102C32734F0}" type="presOf" srcId="{C9AEBB4C-9309-4562-98C5-DC776FD2A22D}" destId="{D72B61DF-4D3C-4BC8-B0D8-1C2E769DA39F}" srcOrd="0" destOrd="1" presId="urn:microsoft.com/office/officeart/2018/2/layout/IconVerticalSolidList"/>
    <dgm:cxn modelId="{C01CE78E-7AFF-47DD-AC0E-20FEFEB432B8}" type="presOf" srcId="{677E68AF-AA80-486B-A05A-FE06F7CED7FA}" destId="{49C64E43-0F5C-4859-BD14-673A7F76CCB1}" srcOrd="0" destOrd="2" presId="urn:microsoft.com/office/officeart/2018/2/layout/IconVerticalSolidList"/>
    <dgm:cxn modelId="{07BE4E97-5D73-40E8-92A4-377B7D6DB56D}" type="presOf" srcId="{7F82AD08-C3C0-4ECE-8844-2212B4225067}" destId="{D72B61DF-4D3C-4BC8-B0D8-1C2E769DA39F}" srcOrd="0" destOrd="0" presId="urn:microsoft.com/office/officeart/2018/2/layout/IconVerticalSolidList"/>
    <dgm:cxn modelId="{590CAFBA-3E7A-4EAC-ADF6-58916DCE4449}" srcId="{71FD9106-E3C7-4AD2-99F6-0D2A0DF906D9}" destId="{959D1789-7280-4595-943D-397B7DD34E90}" srcOrd="1" destOrd="0" parTransId="{D6F0489D-B32D-4C0F-ACF9-45CC80F097C4}" sibTransId="{72264E13-B31E-472E-B374-C30EB8AAD591}"/>
    <dgm:cxn modelId="{3D4D9CBD-CA1E-48A6-A398-74CA9A17A6C1}" type="presOf" srcId="{3EA4D657-E98D-4A75-B86A-8FA4888FEAC7}" destId="{49C64E43-0F5C-4859-BD14-673A7F76CCB1}" srcOrd="0" destOrd="1" presId="urn:microsoft.com/office/officeart/2018/2/layout/IconVerticalSolidList"/>
    <dgm:cxn modelId="{2117F5C1-B3A0-4FDF-BFDF-709E5E414ED7}" srcId="{19C8E9FA-E245-4170-A9A3-632B61E86375}" destId="{677E68AF-AA80-486B-A05A-FE06F7CED7FA}" srcOrd="2" destOrd="0" parTransId="{204C8D75-4A2A-4AF5-AAE6-9257C229D2DF}" sibTransId="{AA52CEB8-4F81-4C1C-A9A3-469FE5C548E5}"/>
    <dgm:cxn modelId="{C595A5E2-13BC-478E-A14F-83924DFBA2D7}" srcId="{19C8E9FA-E245-4170-A9A3-632B61E86375}" destId="{3EA4D657-E98D-4A75-B86A-8FA4888FEAC7}" srcOrd="1" destOrd="0" parTransId="{442BEB52-9818-4294-A9B8-AC417FBBA3B7}" sibTransId="{DB2FF9DB-29E5-4213-88BA-050305C72673}"/>
    <dgm:cxn modelId="{14DD74F5-F57B-443E-A124-64E195E0C2BD}" srcId="{959D1789-7280-4595-943D-397B7DD34E90}" destId="{7F82AD08-C3C0-4ECE-8844-2212B4225067}" srcOrd="0" destOrd="0" parTransId="{F8C98AF5-5866-4BC7-BFDD-903F5291799F}" sibTransId="{B24308AC-61C1-4E60-AD4E-359B3977D25E}"/>
    <dgm:cxn modelId="{A61B28FA-B0D2-4713-ABF0-C031EADA485E}" srcId="{959D1789-7280-4595-943D-397B7DD34E90}" destId="{C9AEBB4C-9309-4562-98C5-DC776FD2A22D}" srcOrd="1" destOrd="0" parTransId="{E2AEA69A-09E5-4160-8AC2-9AFF4271778C}" sibTransId="{A030AB43-943E-474D-99D9-B3AFF28BED0D}"/>
    <dgm:cxn modelId="{190FE7FD-0549-4CB3-8EB8-640DE2A1FD93}" type="presParOf" srcId="{D0E6405F-885E-4F07-B2FB-9D1AA40C8F6B}" destId="{D3553461-6904-4569-9E95-1CA8E18E444D}" srcOrd="0" destOrd="0" presId="urn:microsoft.com/office/officeart/2018/2/layout/IconVerticalSolidList"/>
    <dgm:cxn modelId="{1C467D9A-174F-41B5-B4D6-0808E01FC96F}" type="presParOf" srcId="{D3553461-6904-4569-9E95-1CA8E18E444D}" destId="{9E8C9441-0C92-44B7-8AC2-2EF8B6770290}" srcOrd="0" destOrd="0" presId="urn:microsoft.com/office/officeart/2018/2/layout/IconVerticalSolidList"/>
    <dgm:cxn modelId="{EEC84A14-521C-4BC3-8D4F-125CD805FC91}" type="presParOf" srcId="{D3553461-6904-4569-9E95-1CA8E18E444D}" destId="{D87C55FA-A20B-4412-BF3A-90353DCA6E85}" srcOrd="1" destOrd="0" presId="urn:microsoft.com/office/officeart/2018/2/layout/IconVerticalSolidList"/>
    <dgm:cxn modelId="{D4AE855C-0EE8-427D-B342-F05286E87A7B}" type="presParOf" srcId="{D3553461-6904-4569-9E95-1CA8E18E444D}" destId="{C0951774-9829-4CC7-A5E0-0942976BC497}" srcOrd="2" destOrd="0" presId="urn:microsoft.com/office/officeart/2018/2/layout/IconVerticalSolidList"/>
    <dgm:cxn modelId="{7B3705CB-FE7F-44F9-8908-0293C626A6EB}" type="presParOf" srcId="{D3553461-6904-4569-9E95-1CA8E18E444D}" destId="{B5DFDC52-8E68-4B9A-9299-87E7D047B6F7}" srcOrd="3" destOrd="0" presId="urn:microsoft.com/office/officeart/2018/2/layout/IconVerticalSolidList"/>
    <dgm:cxn modelId="{CE4AD7A7-CB7B-43A4-AA12-FF189D9A145B}" type="presParOf" srcId="{D0E6405F-885E-4F07-B2FB-9D1AA40C8F6B}" destId="{02FA4253-00C9-42C4-B0C6-6D08247D3001}" srcOrd="1" destOrd="0" presId="urn:microsoft.com/office/officeart/2018/2/layout/IconVerticalSolidList"/>
    <dgm:cxn modelId="{E5FDF5C8-CB1A-4C03-A817-1235015190E2}" type="presParOf" srcId="{D0E6405F-885E-4F07-B2FB-9D1AA40C8F6B}" destId="{A3648444-7162-4AF6-869D-303C3B57B589}" srcOrd="2" destOrd="0" presId="urn:microsoft.com/office/officeart/2018/2/layout/IconVerticalSolidList"/>
    <dgm:cxn modelId="{25097CEB-5E25-46D1-A7A5-72FE555C63E9}" type="presParOf" srcId="{A3648444-7162-4AF6-869D-303C3B57B589}" destId="{C0DD9DE3-95DD-49C9-81C0-FED453A7208E}" srcOrd="0" destOrd="0" presId="urn:microsoft.com/office/officeart/2018/2/layout/IconVerticalSolidList"/>
    <dgm:cxn modelId="{B741C1FD-B75C-4B6B-BF54-51C2E9432B96}" type="presParOf" srcId="{A3648444-7162-4AF6-869D-303C3B57B589}" destId="{9FC5B166-A5AA-4879-8A1F-CFAF9903402C}" srcOrd="1" destOrd="0" presId="urn:microsoft.com/office/officeart/2018/2/layout/IconVerticalSolidList"/>
    <dgm:cxn modelId="{E59EB895-55E7-4B65-966B-6F12B0039A53}" type="presParOf" srcId="{A3648444-7162-4AF6-869D-303C3B57B589}" destId="{B527B4EC-325A-4F13-8BD0-60AF2ACF5A98}" srcOrd="2" destOrd="0" presId="urn:microsoft.com/office/officeart/2018/2/layout/IconVerticalSolidList"/>
    <dgm:cxn modelId="{470E6C46-02AD-4FFB-BC26-F449B78BF266}" type="presParOf" srcId="{A3648444-7162-4AF6-869D-303C3B57B589}" destId="{C8C95E94-5C1C-4553-BAE0-B620787B141A}" srcOrd="3" destOrd="0" presId="urn:microsoft.com/office/officeart/2018/2/layout/IconVerticalSolidList"/>
    <dgm:cxn modelId="{4E5BD99B-42BF-4FFB-8A88-C3F3D39512A5}" type="presParOf" srcId="{A3648444-7162-4AF6-869D-303C3B57B589}" destId="{D72B61DF-4D3C-4BC8-B0D8-1C2E769DA39F}" srcOrd="4" destOrd="0" presId="urn:microsoft.com/office/officeart/2018/2/layout/IconVerticalSolidList"/>
    <dgm:cxn modelId="{826E2E7C-E5AA-43B7-82CA-63F8066EA177}" type="presParOf" srcId="{D0E6405F-885E-4F07-B2FB-9D1AA40C8F6B}" destId="{DEB9F2B1-6593-45B2-AD61-EB85511EF56E}" srcOrd="3" destOrd="0" presId="urn:microsoft.com/office/officeart/2018/2/layout/IconVerticalSolidList"/>
    <dgm:cxn modelId="{BF97D453-8F39-4125-9ADE-28E7597B0908}" type="presParOf" srcId="{D0E6405F-885E-4F07-B2FB-9D1AA40C8F6B}" destId="{3702261E-C455-4B36-BD15-7AE1EDF3F2BD}" srcOrd="4" destOrd="0" presId="urn:microsoft.com/office/officeart/2018/2/layout/IconVerticalSolidList"/>
    <dgm:cxn modelId="{1ED64F83-EA44-491C-A7A0-2A53B8161944}" type="presParOf" srcId="{3702261E-C455-4B36-BD15-7AE1EDF3F2BD}" destId="{99D92021-B7FD-4743-B53F-2F7BBF4C2705}" srcOrd="0" destOrd="0" presId="urn:microsoft.com/office/officeart/2018/2/layout/IconVerticalSolidList"/>
    <dgm:cxn modelId="{ED2CED74-20D9-4FD9-A285-5DD8E6CF80F7}" type="presParOf" srcId="{3702261E-C455-4B36-BD15-7AE1EDF3F2BD}" destId="{6CEFE7BE-1316-4249-9812-564596E88902}" srcOrd="1" destOrd="0" presId="urn:microsoft.com/office/officeart/2018/2/layout/IconVerticalSolidList"/>
    <dgm:cxn modelId="{3048FA8F-E789-4C39-BB2A-EAC04FB6BFDC}" type="presParOf" srcId="{3702261E-C455-4B36-BD15-7AE1EDF3F2BD}" destId="{F3FD7461-E02E-448D-B677-A5B380B29BFB}" srcOrd="2" destOrd="0" presId="urn:microsoft.com/office/officeart/2018/2/layout/IconVerticalSolidList"/>
    <dgm:cxn modelId="{ADBA8756-46D4-4BC5-9142-6D1D26EDB08A}" type="presParOf" srcId="{3702261E-C455-4B36-BD15-7AE1EDF3F2BD}" destId="{B7767DA4-441E-4AB5-96CF-FB1CCB27B9AA}" srcOrd="3" destOrd="0" presId="urn:microsoft.com/office/officeart/2018/2/layout/IconVerticalSolidList"/>
    <dgm:cxn modelId="{A555B926-CAB9-446C-AF11-0597B4979F92}" type="presParOf" srcId="{3702261E-C455-4B36-BD15-7AE1EDF3F2BD}" destId="{49C64E43-0F5C-4859-BD14-673A7F76CCB1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9F70B75-8AFA-4E5B-9BC5-B6B3471052EA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EBB8E2E-3F42-42EF-91D5-8F51A686D63E}">
      <dgm:prSet/>
      <dgm:spPr/>
      <dgm:t>
        <a:bodyPr/>
        <a:lstStyle/>
        <a:p>
          <a:r>
            <a:rPr lang="cs-CZ"/>
            <a:t>V nenapadené části nabývá rozhodnutí soudu I. stupně právní moci</a:t>
          </a:r>
          <a:endParaRPr lang="en-US"/>
        </a:p>
      </dgm:t>
    </dgm:pt>
    <dgm:pt modelId="{479A608F-296D-4E1C-8937-B5BA038D2722}" type="parTrans" cxnId="{751FDE7E-D747-437A-8906-4CCC160C67BD}">
      <dgm:prSet/>
      <dgm:spPr/>
      <dgm:t>
        <a:bodyPr/>
        <a:lstStyle/>
        <a:p>
          <a:endParaRPr lang="en-US"/>
        </a:p>
      </dgm:t>
    </dgm:pt>
    <dgm:pt modelId="{9901E2A9-B0DB-4C13-8345-9E6024452D4A}" type="sibTrans" cxnId="{751FDE7E-D747-437A-8906-4CCC160C67BD}">
      <dgm:prSet/>
      <dgm:spPr/>
      <dgm:t>
        <a:bodyPr/>
        <a:lstStyle/>
        <a:p>
          <a:endParaRPr lang="en-US"/>
        </a:p>
      </dgm:t>
    </dgm:pt>
    <dgm:pt modelId="{F71658DA-DF8A-40D5-9F13-4ACE0417F2B4}">
      <dgm:prSet/>
      <dgm:spPr/>
      <dgm:t>
        <a:bodyPr/>
        <a:lstStyle/>
        <a:p>
          <a:r>
            <a:rPr lang="cs-CZ"/>
            <a:t>důsledkem je zákaz reformace in peius (+ dispoziční zásada) </a:t>
          </a:r>
          <a:endParaRPr lang="en-US"/>
        </a:p>
      </dgm:t>
    </dgm:pt>
    <dgm:pt modelId="{54A188D9-AD6A-4CDD-8016-BA8347A54B48}" type="parTrans" cxnId="{A064D625-BABE-4FFE-8285-8C021571EF20}">
      <dgm:prSet/>
      <dgm:spPr/>
      <dgm:t>
        <a:bodyPr/>
        <a:lstStyle/>
        <a:p>
          <a:endParaRPr lang="en-US"/>
        </a:p>
      </dgm:t>
    </dgm:pt>
    <dgm:pt modelId="{F1480AFE-7A4C-4571-9FCA-9E9BC38E4EF8}" type="sibTrans" cxnId="{A064D625-BABE-4FFE-8285-8C021571EF20}">
      <dgm:prSet/>
      <dgm:spPr/>
      <dgm:t>
        <a:bodyPr/>
        <a:lstStyle/>
        <a:p>
          <a:endParaRPr lang="en-US"/>
        </a:p>
      </dgm:t>
    </dgm:pt>
    <dgm:pt modelId="{2083FB94-2B05-4147-B303-CAA6E89AE627}">
      <dgm:prSet/>
      <dgm:spPr/>
      <dgm:t>
        <a:bodyPr/>
        <a:lstStyle/>
        <a:p>
          <a:r>
            <a:rPr lang="cs-CZ"/>
            <a:t>Rozsah lze </a:t>
          </a:r>
          <a:r>
            <a:rPr lang="cs-CZ" b="1"/>
            <a:t>rozšířit</a:t>
          </a:r>
          <a:r>
            <a:rPr lang="cs-CZ"/>
            <a:t> jenom po dobu odvolací lhůty</a:t>
          </a:r>
          <a:endParaRPr lang="en-US"/>
        </a:p>
      </dgm:t>
    </dgm:pt>
    <dgm:pt modelId="{62E13F5C-04CE-40FE-8376-AB7110250091}" type="parTrans" cxnId="{2F8D895C-C8B5-41BB-8D96-92C51BC6A404}">
      <dgm:prSet/>
      <dgm:spPr/>
      <dgm:t>
        <a:bodyPr/>
        <a:lstStyle/>
        <a:p>
          <a:endParaRPr lang="en-US"/>
        </a:p>
      </dgm:t>
    </dgm:pt>
    <dgm:pt modelId="{5C72EEF0-68D4-4ACD-AC17-BE64564D4611}" type="sibTrans" cxnId="{2F8D895C-C8B5-41BB-8D96-92C51BC6A404}">
      <dgm:prSet/>
      <dgm:spPr/>
      <dgm:t>
        <a:bodyPr/>
        <a:lstStyle/>
        <a:p>
          <a:endParaRPr lang="en-US"/>
        </a:p>
      </dgm:t>
    </dgm:pt>
    <dgm:pt modelId="{3BB940F7-440C-439E-B8CD-17A1CFECFE97}">
      <dgm:prSet/>
      <dgm:spPr/>
      <dgm:t>
        <a:bodyPr/>
        <a:lstStyle/>
        <a:p>
          <a:r>
            <a:rPr lang="cs-CZ" b="1"/>
            <a:t>Zúžení</a:t>
          </a:r>
          <a:r>
            <a:rPr lang="cs-CZ"/>
            <a:t> rozsahu</a:t>
          </a:r>
          <a:endParaRPr lang="en-US"/>
        </a:p>
      </dgm:t>
    </dgm:pt>
    <dgm:pt modelId="{366A0F54-092B-425A-91A3-54B5302FCF47}" type="parTrans" cxnId="{65CC4D9E-FC81-4DD0-98D2-5FA2BD58BAB8}">
      <dgm:prSet/>
      <dgm:spPr/>
      <dgm:t>
        <a:bodyPr/>
        <a:lstStyle/>
        <a:p>
          <a:endParaRPr lang="en-US"/>
        </a:p>
      </dgm:t>
    </dgm:pt>
    <dgm:pt modelId="{FA800493-A9CF-46B5-9F91-2B9B9CD959EC}" type="sibTrans" cxnId="{65CC4D9E-FC81-4DD0-98D2-5FA2BD58BAB8}">
      <dgm:prSet/>
      <dgm:spPr/>
      <dgm:t>
        <a:bodyPr/>
        <a:lstStyle/>
        <a:p>
          <a:endParaRPr lang="en-US"/>
        </a:p>
      </dgm:t>
    </dgm:pt>
    <dgm:pt modelId="{21A42600-3989-4737-932F-F0896F9D6541}">
      <dgm:prSet/>
      <dgm:spPr/>
      <dgm:t>
        <a:bodyPr/>
        <a:lstStyle/>
        <a:p>
          <a:r>
            <a:rPr lang="cs-CZ"/>
            <a:t>je přípustné i později</a:t>
          </a:r>
          <a:endParaRPr lang="en-US"/>
        </a:p>
      </dgm:t>
    </dgm:pt>
    <dgm:pt modelId="{478AC024-2C1E-4E36-870F-F0A6D0D6647E}" type="parTrans" cxnId="{41B22E03-E75F-413C-AFC0-3C9FF3E67887}">
      <dgm:prSet/>
      <dgm:spPr/>
      <dgm:t>
        <a:bodyPr/>
        <a:lstStyle/>
        <a:p>
          <a:endParaRPr lang="en-US"/>
        </a:p>
      </dgm:t>
    </dgm:pt>
    <dgm:pt modelId="{D537E007-7AFB-41AE-A3BA-FA3DED8D44BB}" type="sibTrans" cxnId="{41B22E03-E75F-413C-AFC0-3C9FF3E67887}">
      <dgm:prSet/>
      <dgm:spPr/>
      <dgm:t>
        <a:bodyPr/>
        <a:lstStyle/>
        <a:p>
          <a:endParaRPr lang="en-US"/>
        </a:p>
      </dgm:t>
    </dgm:pt>
    <dgm:pt modelId="{0E53561D-6851-4B79-B469-323BC9014843}">
      <dgm:prSet/>
      <dgm:spPr/>
      <dgm:t>
        <a:bodyPr/>
        <a:lstStyle/>
        <a:p>
          <a:r>
            <a:rPr lang="cs-CZ"/>
            <a:t>posoudí se jako částečné zpětvzetí odvolání</a:t>
          </a:r>
          <a:endParaRPr lang="en-US"/>
        </a:p>
      </dgm:t>
    </dgm:pt>
    <dgm:pt modelId="{A816F8A9-DC51-4D51-800D-E211308305D9}" type="parTrans" cxnId="{9974E95F-587E-437D-87AC-41361A55D5F1}">
      <dgm:prSet/>
      <dgm:spPr/>
      <dgm:t>
        <a:bodyPr/>
        <a:lstStyle/>
        <a:p>
          <a:endParaRPr lang="en-US"/>
        </a:p>
      </dgm:t>
    </dgm:pt>
    <dgm:pt modelId="{A26E373A-BEC9-40CE-B723-B36D0F916BEB}" type="sibTrans" cxnId="{9974E95F-587E-437D-87AC-41361A55D5F1}">
      <dgm:prSet/>
      <dgm:spPr/>
      <dgm:t>
        <a:bodyPr/>
        <a:lstStyle/>
        <a:p>
          <a:endParaRPr lang="en-US"/>
        </a:p>
      </dgm:t>
    </dgm:pt>
    <dgm:pt modelId="{058695AA-6B58-44EF-9C22-4F845EA0B4A3}" type="pres">
      <dgm:prSet presAssocID="{29F70B75-8AFA-4E5B-9BC5-B6B3471052EA}" presName="root" presStyleCnt="0">
        <dgm:presLayoutVars>
          <dgm:dir/>
          <dgm:resizeHandles val="exact"/>
        </dgm:presLayoutVars>
      </dgm:prSet>
      <dgm:spPr/>
    </dgm:pt>
    <dgm:pt modelId="{67B2AF6F-B374-490F-8ECA-A322E14BF5AD}" type="pres">
      <dgm:prSet presAssocID="{7EBB8E2E-3F42-42EF-91D5-8F51A686D63E}" presName="compNode" presStyleCnt="0"/>
      <dgm:spPr/>
    </dgm:pt>
    <dgm:pt modelId="{B6F61EB8-13B1-47BD-96B5-C5B7856FB1CA}" type="pres">
      <dgm:prSet presAssocID="{7EBB8E2E-3F42-42EF-91D5-8F51A686D63E}" presName="bgRect" presStyleLbl="bgShp" presStyleIdx="0" presStyleCnt="3"/>
      <dgm:spPr/>
    </dgm:pt>
    <dgm:pt modelId="{3A264BA4-D7D2-4329-B8A9-645AA86FEEC4}" type="pres">
      <dgm:prSet presAssocID="{7EBB8E2E-3F42-42EF-91D5-8F51A686D63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6486EB4A-15B0-44EA-B3A6-B75EFC7EF9F5}" type="pres">
      <dgm:prSet presAssocID="{7EBB8E2E-3F42-42EF-91D5-8F51A686D63E}" presName="spaceRect" presStyleCnt="0"/>
      <dgm:spPr/>
    </dgm:pt>
    <dgm:pt modelId="{EE36E174-76CC-4621-9FB6-803C612E681A}" type="pres">
      <dgm:prSet presAssocID="{7EBB8E2E-3F42-42EF-91D5-8F51A686D63E}" presName="parTx" presStyleLbl="revTx" presStyleIdx="0" presStyleCnt="5">
        <dgm:presLayoutVars>
          <dgm:chMax val="0"/>
          <dgm:chPref val="0"/>
        </dgm:presLayoutVars>
      </dgm:prSet>
      <dgm:spPr/>
    </dgm:pt>
    <dgm:pt modelId="{34167C7C-607B-4E8C-AF3B-B5D74B34F788}" type="pres">
      <dgm:prSet presAssocID="{7EBB8E2E-3F42-42EF-91D5-8F51A686D63E}" presName="desTx" presStyleLbl="revTx" presStyleIdx="1" presStyleCnt="5">
        <dgm:presLayoutVars/>
      </dgm:prSet>
      <dgm:spPr/>
    </dgm:pt>
    <dgm:pt modelId="{AAF8DD99-DD2B-42CD-A823-B134AB4F5BD8}" type="pres">
      <dgm:prSet presAssocID="{9901E2A9-B0DB-4C13-8345-9E6024452D4A}" presName="sibTrans" presStyleCnt="0"/>
      <dgm:spPr/>
    </dgm:pt>
    <dgm:pt modelId="{1B3FB625-0E22-4695-9D43-C40C0075F6BD}" type="pres">
      <dgm:prSet presAssocID="{2083FB94-2B05-4147-B303-CAA6E89AE627}" presName="compNode" presStyleCnt="0"/>
      <dgm:spPr/>
    </dgm:pt>
    <dgm:pt modelId="{9C257166-BC1D-4789-A591-02B1D0F7DF58}" type="pres">
      <dgm:prSet presAssocID="{2083FB94-2B05-4147-B303-CAA6E89AE627}" presName="bgRect" presStyleLbl="bgShp" presStyleIdx="1" presStyleCnt="3"/>
      <dgm:spPr/>
    </dgm:pt>
    <dgm:pt modelId="{E4355674-3582-469F-8113-27EBF417D28B}" type="pres">
      <dgm:prSet presAssocID="{2083FB94-2B05-4147-B303-CAA6E89AE62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10FB400D-0450-4534-9123-D7999267BD1E}" type="pres">
      <dgm:prSet presAssocID="{2083FB94-2B05-4147-B303-CAA6E89AE627}" presName="spaceRect" presStyleCnt="0"/>
      <dgm:spPr/>
    </dgm:pt>
    <dgm:pt modelId="{34D570EA-FC0A-4473-8544-16A24046F405}" type="pres">
      <dgm:prSet presAssocID="{2083FB94-2B05-4147-B303-CAA6E89AE627}" presName="parTx" presStyleLbl="revTx" presStyleIdx="2" presStyleCnt="5">
        <dgm:presLayoutVars>
          <dgm:chMax val="0"/>
          <dgm:chPref val="0"/>
        </dgm:presLayoutVars>
      </dgm:prSet>
      <dgm:spPr/>
    </dgm:pt>
    <dgm:pt modelId="{0D71BE7E-5E9F-4A8C-97D7-C822890BBFDB}" type="pres">
      <dgm:prSet presAssocID="{5C72EEF0-68D4-4ACD-AC17-BE64564D4611}" presName="sibTrans" presStyleCnt="0"/>
      <dgm:spPr/>
    </dgm:pt>
    <dgm:pt modelId="{E48A62B1-EDA5-4FD9-955A-ED24F267F4D6}" type="pres">
      <dgm:prSet presAssocID="{3BB940F7-440C-439E-B8CD-17A1CFECFE97}" presName="compNode" presStyleCnt="0"/>
      <dgm:spPr/>
    </dgm:pt>
    <dgm:pt modelId="{BB41E855-E9DA-4B7B-94BF-DBF16AF6A51C}" type="pres">
      <dgm:prSet presAssocID="{3BB940F7-440C-439E-B8CD-17A1CFECFE97}" presName="bgRect" presStyleLbl="bgShp" presStyleIdx="2" presStyleCnt="3"/>
      <dgm:spPr/>
    </dgm:pt>
    <dgm:pt modelId="{6FEBE9AC-BC9F-451B-93D9-E88FCACB851B}" type="pres">
      <dgm:prSet presAssocID="{3BB940F7-440C-439E-B8CD-17A1CFECFE9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337EE55-9F17-4ACA-BA91-2498438F9C59}" type="pres">
      <dgm:prSet presAssocID="{3BB940F7-440C-439E-B8CD-17A1CFECFE97}" presName="spaceRect" presStyleCnt="0"/>
      <dgm:spPr/>
    </dgm:pt>
    <dgm:pt modelId="{9F0705F9-4478-41F4-9164-C48994DBC1E0}" type="pres">
      <dgm:prSet presAssocID="{3BB940F7-440C-439E-B8CD-17A1CFECFE97}" presName="parTx" presStyleLbl="revTx" presStyleIdx="3" presStyleCnt="5">
        <dgm:presLayoutVars>
          <dgm:chMax val="0"/>
          <dgm:chPref val="0"/>
        </dgm:presLayoutVars>
      </dgm:prSet>
      <dgm:spPr/>
    </dgm:pt>
    <dgm:pt modelId="{6F52852F-2A40-4853-8812-373795E3B1D9}" type="pres">
      <dgm:prSet presAssocID="{3BB940F7-440C-439E-B8CD-17A1CFECFE97}" presName="desTx" presStyleLbl="revTx" presStyleIdx="4" presStyleCnt="5">
        <dgm:presLayoutVars/>
      </dgm:prSet>
      <dgm:spPr/>
    </dgm:pt>
  </dgm:ptLst>
  <dgm:cxnLst>
    <dgm:cxn modelId="{41B22E03-E75F-413C-AFC0-3C9FF3E67887}" srcId="{3BB940F7-440C-439E-B8CD-17A1CFECFE97}" destId="{21A42600-3989-4737-932F-F0896F9D6541}" srcOrd="0" destOrd="0" parTransId="{478AC024-2C1E-4E36-870F-F0A6D0D6647E}" sibTransId="{D537E007-7AFB-41AE-A3BA-FA3DED8D44BB}"/>
    <dgm:cxn modelId="{94FE9A07-E576-47DC-9167-A413A59BB965}" type="presOf" srcId="{2083FB94-2B05-4147-B303-CAA6E89AE627}" destId="{34D570EA-FC0A-4473-8544-16A24046F405}" srcOrd="0" destOrd="0" presId="urn:microsoft.com/office/officeart/2018/2/layout/IconVerticalSolidList"/>
    <dgm:cxn modelId="{9E59B311-FC3D-44D1-8435-499DA3BD9361}" type="presOf" srcId="{F71658DA-DF8A-40D5-9F13-4ACE0417F2B4}" destId="{34167C7C-607B-4E8C-AF3B-B5D74B34F788}" srcOrd="0" destOrd="0" presId="urn:microsoft.com/office/officeart/2018/2/layout/IconVerticalSolidList"/>
    <dgm:cxn modelId="{A064D625-BABE-4FFE-8285-8C021571EF20}" srcId="{7EBB8E2E-3F42-42EF-91D5-8F51A686D63E}" destId="{F71658DA-DF8A-40D5-9F13-4ACE0417F2B4}" srcOrd="0" destOrd="0" parTransId="{54A188D9-AD6A-4CDD-8016-BA8347A54B48}" sibTransId="{F1480AFE-7A4C-4571-9FCA-9E9BC38E4EF8}"/>
    <dgm:cxn modelId="{2F8D895C-C8B5-41BB-8D96-92C51BC6A404}" srcId="{29F70B75-8AFA-4E5B-9BC5-B6B3471052EA}" destId="{2083FB94-2B05-4147-B303-CAA6E89AE627}" srcOrd="1" destOrd="0" parTransId="{62E13F5C-04CE-40FE-8376-AB7110250091}" sibTransId="{5C72EEF0-68D4-4ACD-AC17-BE64564D4611}"/>
    <dgm:cxn modelId="{9974E95F-587E-437D-87AC-41361A55D5F1}" srcId="{3BB940F7-440C-439E-B8CD-17A1CFECFE97}" destId="{0E53561D-6851-4B79-B469-323BC9014843}" srcOrd="1" destOrd="0" parTransId="{A816F8A9-DC51-4D51-800D-E211308305D9}" sibTransId="{A26E373A-BEC9-40CE-B723-B36D0F916BEB}"/>
    <dgm:cxn modelId="{1FB15D65-3CB3-420A-95D5-A7282D10437B}" type="presOf" srcId="{21A42600-3989-4737-932F-F0896F9D6541}" destId="{6F52852F-2A40-4853-8812-373795E3B1D9}" srcOrd="0" destOrd="0" presId="urn:microsoft.com/office/officeart/2018/2/layout/IconVerticalSolidList"/>
    <dgm:cxn modelId="{E182705A-90E9-4E4E-B5EC-757B0D9C22C0}" type="presOf" srcId="{0E53561D-6851-4B79-B469-323BC9014843}" destId="{6F52852F-2A40-4853-8812-373795E3B1D9}" srcOrd="0" destOrd="1" presId="urn:microsoft.com/office/officeart/2018/2/layout/IconVerticalSolidList"/>
    <dgm:cxn modelId="{751FDE7E-D747-437A-8906-4CCC160C67BD}" srcId="{29F70B75-8AFA-4E5B-9BC5-B6B3471052EA}" destId="{7EBB8E2E-3F42-42EF-91D5-8F51A686D63E}" srcOrd="0" destOrd="0" parTransId="{479A608F-296D-4E1C-8937-B5BA038D2722}" sibTransId="{9901E2A9-B0DB-4C13-8345-9E6024452D4A}"/>
    <dgm:cxn modelId="{65CC4D9E-FC81-4DD0-98D2-5FA2BD58BAB8}" srcId="{29F70B75-8AFA-4E5B-9BC5-B6B3471052EA}" destId="{3BB940F7-440C-439E-B8CD-17A1CFECFE97}" srcOrd="2" destOrd="0" parTransId="{366A0F54-092B-425A-91A3-54B5302FCF47}" sibTransId="{FA800493-A9CF-46B5-9F91-2B9B9CD959EC}"/>
    <dgm:cxn modelId="{E20F52A2-383F-42AC-8223-8A4A9AD454F6}" type="presOf" srcId="{3BB940F7-440C-439E-B8CD-17A1CFECFE97}" destId="{9F0705F9-4478-41F4-9164-C48994DBC1E0}" srcOrd="0" destOrd="0" presId="urn:microsoft.com/office/officeart/2018/2/layout/IconVerticalSolidList"/>
    <dgm:cxn modelId="{3E30F1BD-95AD-4C2A-AA36-F8AA9DBBB625}" type="presOf" srcId="{29F70B75-8AFA-4E5B-9BC5-B6B3471052EA}" destId="{058695AA-6B58-44EF-9C22-4F845EA0B4A3}" srcOrd="0" destOrd="0" presId="urn:microsoft.com/office/officeart/2018/2/layout/IconVerticalSolidList"/>
    <dgm:cxn modelId="{9FD1D7E5-7A43-42F3-832F-6F6B929C8085}" type="presOf" srcId="{7EBB8E2E-3F42-42EF-91D5-8F51A686D63E}" destId="{EE36E174-76CC-4621-9FB6-803C612E681A}" srcOrd="0" destOrd="0" presId="urn:microsoft.com/office/officeart/2018/2/layout/IconVerticalSolidList"/>
    <dgm:cxn modelId="{9104DAF6-262B-43B1-83B5-87EDA93BD06E}" type="presParOf" srcId="{058695AA-6B58-44EF-9C22-4F845EA0B4A3}" destId="{67B2AF6F-B374-490F-8ECA-A322E14BF5AD}" srcOrd="0" destOrd="0" presId="urn:microsoft.com/office/officeart/2018/2/layout/IconVerticalSolidList"/>
    <dgm:cxn modelId="{F2EEDF2A-A8D0-404F-93C3-C256D53CA657}" type="presParOf" srcId="{67B2AF6F-B374-490F-8ECA-A322E14BF5AD}" destId="{B6F61EB8-13B1-47BD-96B5-C5B7856FB1CA}" srcOrd="0" destOrd="0" presId="urn:microsoft.com/office/officeart/2018/2/layout/IconVerticalSolidList"/>
    <dgm:cxn modelId="{E0ED2597-19CE-49A1-AFB6-50E9AD8631F6}" type="presParOf" srcId="{67B2AF6F-B374-490F-8ECA-A322E14BF5AD}" destId="{3A264BA4-D7D2-4329-B8A9-645AA86FEEC4}" srcOrd="1" destOrd="0" presId="urn:microsoft.com/office/officeart/2018/2/layout/IconVerticalSolidList"/>
    <dgm:cxn modelId="{47F13BD2-F054-48F6-9957-821777975DA8}" type="presParOf" srcId="{67B2AF6F-B374-490F-8ECA-A322E14BF5AD}" destId="{6486EB4A-15B0-44EA-B3A6-B75EFC7EF9F5}" srcOrd="2" destOrd="0" presId="urn:microsoft.com/office/officeart/2018/2/layout/IconVerticalSolidList"/>
    <dgm:cxn modelId="{07D7EE6D-2A28-45F5-A956-822BCF70F63F}" type="presParOf" srcId="{67B2AF6F-B374-490F-8ECA-A322E14BF5AD}" destId="{EE36E174-76CC-4621-9FB6-803C612E681A}" srcOrd="3" destOrd="0" presId="urn:microsoft.com/office/officeart/2018/2/layout/IconVerticalSolidList"/>
    <dgm:cxn modelId="{CBAE00C7-3D5D-4938-8B3C-E7886BFDCBE5}" type="presParOf" srcId="{67B2AF6F-B374-490F-8ECA-A322E14BF5AD}" destId="{34167C7C-607B-4E8C-AF3B-B5D74B34F788}" srcOrd="4" destOrd="0" presId="urn:microsoft.com/office/officeart/2018/2/layout/IconVerticalSolidList"/>
    <dgm:cxn modelId="{28376214-B2B4-406E-B224-407971E4239C}" type="presParOf" srcId="{058695AA-6B58-44EF-9C22-4F845EA0B4A3}" destId="{AAF8DD99-DD2B-42CD-A823-B134AB4F5BD8}" srcOrd="1" destOrd="0" presId="urn:microsoft.com/office/officeart/2018/2/layout/IconVerticalSolidList"/>
    <dgm:cxn modelId="{A1A83DF9-3F65-4EF5-B9EC-5AABC247CA57}" type="presParOf" srcId="{058695AA-6B58-44EF-9C22-4F845EA0B4A3}" destId="{1B3FB625-0E22-4695-9D43-C40C0075F6BD}" srcOrd="2" destOrd="0" presId="urn:microsoft.com/office/officeart/2018/2/layout/IconVerticalSolidList"/>
    <dgm:cxn modelId="{DFDF1A47-3077-4C7F-B09F-773B6C9393D2}" type="presParOf" srcId="{1B3FB625-0E22-4695-9D43-C40C0075F6BD}" destId="{9C257166-BC1D-4789-A591-02B1D0F7DF58}" srcOrd="0" destOrd="0" presId="urn:microsoft.com/office/officeart/2018/2/layout/IconVerticalSolidList"/>
    <dgm:cxn modelId="{3A2EC152-BDDA-4534-AB11-32DC1E438A98}" type="presParOf" srcId="{1B3FB625-0E22-4695-9D43-C40C0075F6BD}" destId="{E4355674-3582-469F-8113-27EBF417D28B}" srcOrd="1" destOrd="0" presId="urn:microsoft.com/office/officeart/2018/2/layout/IconVerticalSolidList"/>
    <dgm:cxn modelId="{59DE8788-A11A-49BE-9567-5F2238EE3A1A}" type="presParOf" srcId="{1B3FB625-0E22-4695-9D43-C40C0075F6BD}" destId="{10FB400D-0450-4534-9123-D7999267BD1E}" srcOrd="2" destOrd="0" presId="urn:microsoft.com/office/officeart/2018/2/layout/IconVerticalSolidList"/>
    <dgm:cxn modelId="{3FC091DB-EC15-4268-BC6D-F6CD8D8722ED}" type="presParOf" srcId="{1B3FB625-0E22-4695-9D43-C40C0075F6BD}" destId="{34D570EA-FC0A-4473-8544-16A24046F405}" srcOrd="3" destOrd="0" presId="urn:microsoft.com/office/officeart/2018/2/layout/IconVerticalSolidList"/>
    <dgm:cxn modelId="{508AB685-EC9A-42D5-8995-F5714E4BBD1E}" type="presParOf" srcId="{058695AA-6B58-44EF-9C22-4F845EA0B4A3}" destId="{0D71BE7E-5E9F-4A8C-97D7-C822890BBFDB}" srcOrd="3" destOrd="0" presId="urn:microsoft.com/office/officeart/2018/2/layout/IconVerticalSolidList"/>
    <dgm:cxn modelId="{9D7E98D0-FFA3-4C2C-8A3D-5F0C3C3A1CD8}" type="presParOf" srcId="{058695AA-6B58-44EF-9C22-4F845EA0B4A3}" destId="{E48A62B1-EDA5-4FD9-955A-ED24F267F4D6}" srcOrd="4" destOrd="0" presId="urn:microsoft.com/office/officeart/2018/2/layout/IconVerticalSolidList"/>
    <dgm:cxn modelId="{EB4DA9C4-D45C-4E84-B6E6-98063E7ACA95}" type="presParOf" srcId="{E48A62B1-EDA5-4FD9-955A-ED24F267F4D6}" destId="{BB41E855-E9DA-4B7B-94BF-DBF16AF6A51C}" srcOrd="0" destOrd="0" presId="urn:microsoft.com/office/officeart/2018/2/layout/IconVerticalSolidList"/>
    <dgm:cxn modelId="{99EDFFF3-6BC1-4983-8C77-5FBEF9C817F8}" type="presParOf" srcId="{E48A62B1-EDA5-4FD9-955A-ED24F267F4D6}" destId="{6FEBE9AC-BC9F-451B-93D9-E88FCACB851B}" srcOrd="1" destOrd="0" presId="urn:microsoft.com/office/officeart/2018/2/layout/IconVerticalSolidList"/>
    <dgm:cxn modelId="{9F76507C-0A3B-4866-9F49-5898B4C24386}" type="presParOf" srcId="{E48A62B1-EDA5-4FD9-955A-ED24F267F4D6}" destId="{8337EE55-9F17-4ACA-BA91-2498438F9C59}" srcOrd="2" destOrd="0" presId="urn:microsoft.com/office/officeart/2018/2/layout/IconVerticalSolidList"/>
    <dgm:cxn modelId="{58346B94-D320-42BD-9C17-5C3E00E6E6F7}" type="presParOf" srcId="{E48A62B1-EDA5-4FD9-955A-ED24F267F4D6}" destId="{9F0705F9-4478-41F4-9164-C48994DBC1E0}" srcOrd="3" destOrd="0" presId="urn:microsoft.com/office/officeart/2018/2/layout/IconVerticalSolidList"/>
    <dgm:cxn modelId="{FD3C31F7-E803-4E10-BCBD-01124C93F7FA}" type="presParOf" srcId="{E48A62B1-EDA5-4FD9-955A-ED24F267F4D6}" destId="{6F52852F-2A40-4853-8812-373795E3B1D9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F068DAE-4F51-42E3-B793-F8E208F1CA28}" type="doc">
      <dgm:prSet loTypeId="urn:microsoft.com/office/officeart/2005/8/layout/vList5" loCatId="list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0DB7855-F82B-4669-ABEB-DB57EB460C20}">
      <dgm:prSet/>
      <dgm:spPr/>
      <dgm:t>
        <a:bodyPr/>
        <a:lstStyle/>
        <a:p>
          <a:r>
            <a:rPr lang="cs-CZ"/>
            <a:t>Důvody formální (procesní) povahy</a:t>
          </a:r>
          <a:endParaRPr lang="en-US"/>
        </a:p>
      </dgm:t>
    </dgm:pt>
    <dgm:pt modelId="{6DC64B2F-8039-443D-A1A4-2A68A6505304}" type="parTrans" cxnId="{AA3B9E49-E388-4EF4-83C3-56997982BC67}">
      <dgm:prSet/>
      <dgm:spPr/>
      <dgm:t>
        <a:bodyPr/>
        <a:lstStyle/>
        <a:p>
          <a:endParaRPr lang="en-US"/>
        </a:p>
      </dgm:t>
    </dgm:pt>
    <dgm:pt modelId="{4D72E32D-BC77-4E72-A736-DC6F975D0B7A}" type="sibTrans" cxnId="{AA3B9E49-E388-4EF4-83C3-56997982BC67}">
      <dgm:prSet/>
      <dgm:spPr/>
      <dgm:t>
        <a:bodyPr/>
        <a:lstStyle/>
        <a:p>
          <a:endParaRPr lang="en-US"/>
        </a:p>
      </dgm:t>
    </dgm:pt>
    <dgm:pt modelId="{BC9ADAB0-88C4-4953-BF73-31AB90E8C88C}">
      <dgm:prSet/>
      <dgm:spPr/>
      <dgm:t>
        <a:bodyPr/>
        <a:lstStyle/>
        <a:p>
          <a:r>
            <a:rPr lang="cs-CZ"/>
            <a:t>zmatečnost</a:t>
          </a:r>
          <a:endParaRPr lang="en-US"/>
        </a:p>
      </dgm:t>
    </dgm:pt>
    <dgm:pt modelId="{282A8D4A-C345-41A5-B841-0C07F6A7680C}" type="parTrans" cxnId="{09C0078F-9543-4F6F-B7B5-256F85F6AA82}">
      <dgm:prSet/>
      <dgm:spPr/>
      <dgm:t>
        <a:bodyPr/>
        <a:lstStyle/>
        <a:p>
          <a:endParaRPr lang="en-US"/>
        </a:p>
      </dgm:t>
    </dgm:pt>
    <dgm:pt modelId="{BEDE8BEA-9B4E-4B3D-AE10-6BE8F6245A26}" type="sibTrans" cxnId="{09C0078F-9543-4F6F-B7B5-256F85F6AA82}">
      <dgm:prSet/>
      <dgm:spPr/>
      <dgm:t>
        <a:bodyPr/>
        <a:lstStyle/>
        <a:p>
          <a:endParaRPr lang="en-US"/>
        </a:p>
      </dgm:t>
    </dgm:pt>
    <dgm:pt modelId="{39CD8C79-C8EB-4488-A8D5-6CD32E83702C}">
      <dgm:prSet/>
      <dgm:spPr/>
      <dgm:t>
        <a:bodyPr/>
        <a:lstStyle/>
        <a:p>
          <a:r>
            <a:rPr lang="cs-CZ"/>
            <a:t>vady řízení</a:t>
          </a:r>
          <a:endParaRPr lang="en-US"/>
        </a:p>
      </dgm:t>
    </dgm:pt>
    <dgm:pt modelId="{91AB7843-599D-4531-8820-D01A6EB54115}" type="parTrans" cxnId="{08F88B34-68A5-492A-A5B7-FD2A6F4ABEAD}">
      <dgm:prSet/>
      <dgm:spPr/>
      <dgm:t>
        <a:bodyPr/>
        <a:lstStyle/>
        <a:p>
          <a:endParaRPr lang="en-US"/>
        </a:p>
      </dgm:t>
    </dgm:pt>
    <dgm:pt modelId="{252414F7-A89F-4053-BC07-00F1E47415A6}" type="sibTrans" cxnId="{08F88B34-68A5-492A-A5B7-FD2A6F4ABEAD}">
      <dgm:prSet/>
      <dgm:spPr/>
      <dgm:t>
        <a:bodyPr/>
        <a:lstStyle/>
        <a:p>
          <a:endParaRPr lang="en-US"/>
        </a:p>
      </dgm:t>
    </dgm:pt>
    <dgm:pt modelId="{73B096BA-DE4B-4C93-B271-AD0383F46D82}">
      <dgm:prSet/>
      <dgm:spPr/>
      <dgm:t>
        <a:bodyPr/>
        <a:lstStyle/>
        <a:p>
          <a:r>
            <a:rPr lang="cs-CZ"/>
            <a:t>Důvody materiální povahy (obsahové)</a:t>
          </a:r>
          <a:endParaRPr lang="en-US"/>
        </a:p>
      </dgm:t>
    </dgm:pt>
    <dgm:pt modelId="{EF6D6C0A-40EE-48FB-B8DD-BF8BA9D3500B}" type="parTrans" cxnId="{152D85D0-AE82-4873-A74A-AE4DB5785E23}">
      <dgm:prSet/>
      <dgm:spPr/>
      <dgm:t>
        <a:bodyPr/>
        <a:lstStyle/>
        <a:p>
          <a:endParaRPr lang="en-US"/>
        </a:p>
      </dgm:t>
    </dgm:pt>
    <dgm:pt modelId="{94BBAD8B-6332-4557-B7F1-7CB12936E6A1}" type="sibTrans" cxnId="{152D85D0-AE82-4873-A74A-AE4DB5785E23}">
      <dgm:prSet/>
      <dgm:spPr/>
      <dgm:t>
        <a:bodyPr/>
        <a:lstStyle/>
        <a:p>
          <a:endParaRPr lang="en-US"/>
        </a:p>
      </dgm:t>
    </dgm:pt>
    <dgm:pt modelId="{1B10BFDF-3CBB-44D1-8D15-887D7D6634BE}">
      <dgm:prSet/>
      <dgm:spPr/>
      <dgm:t>
        <a:bodyPr/>
        <a:lstStyle/>
        <a:p>
          <a:r>
            <a:rPr lang="cs-CZ"/>
            <a:t>nesprávné objasnění skutkového stavu</a:t>
          </a:r>
          <a:endParaRPr lang="en-US"/>
        </a:p>
      </dgm:t>
    </dgm:pt>
    <dgm:pt modelId="{D4190BEF-9ABE-4C99-831C-4DD67573BB64}" type="parTrans" cxnId="{CA00C7AB-A393-4343-8607-540319739BC8}">
      <dgm:prSet/>
      <dgm:spPr/>
      <dgm:t>
        <a:bodyPr/>
        <a:lstStyle/>
        <a:p>
          <a:endParaRPr lang="en-US"/>
        </a:p>
      </dgm:t>
    </dgm:pt>
    <dgm:pt modelId="{75E8AED3-ECAF-4342-BBC2-21578C34D0EB}" type="sibTrans" cxnId="{CA00C7AB-A393-4343-8607-540319739BC8}">
      <dgm:prSet/>
      <dgm:spPr/>
      <dgm:t>
        <a:bodyPr/>
        <a:lstStyle/>
        <a:p>
          <a:endParaRPr lang="en-US"/>
        </a:p>
      </dgm:t>
    </dgm:pt>
    <dgm:pt modelId="{EC23A5DE-1A4D-4CCE-B5FB-CEB7E3DCEE50}">
      <dgm:prSet/>
      <dgm:spPr/>
      <dgm:t>
        <a:bodyPr/>
        <a:lstStyle/>
        <a:p>
          <a:r>
            <a:rPr lang="cs-CZ"/>
            <a:t>nesprávné právní posouzení</a:t>
          </a:r>
          <a:endParaRPr lang="en-US"/>
        </a:p>
      </dgm:t>
    </dgm:pt>
    <dgm:pt modelId="{941DA344-D5AA-41C1-8C6E-F2429A665392}" type="parTrans" cxnId="{194D194C-8C09-40AB-99FE-79CCD2BED583}">
      <dgm:prSet/>
      <dgm:spPr/>
      <dgm:t>
        <a:bodyPr/>
        <a:lstStyle/>
        <a:p>
          <a:endParaRPr lang="en-US"/>
        </a:p>
      </dgm:t>
    </dgm:pt>
    <dgm:pt modelId="{AE98BE6F-0720-47C9-88A8-DC7450471677}" type="sibTrans" cxnId="{194D194C-8C09-40AB-99FE-79CCD2BED583}">
      <dgm:prSet/>
      <dgm:spPr/>
      <dgm:t>
        <a:bodyPr/>
        <a:lstStyle/>
        <a:p>
          <a:endParaRPr lang="en-US"/>
        </a:p>
      </dgm:t>
    </dgm:pt>
    <dgm:pt modelId="{EE032B8E-8CA4-4260-8815-36D7F8FA1C53}">
      <dgm:prSet/>
      <dgm:spPr/>
      <dgm:t>
        <a:bodyPr/>
        <a:lstStyle/>
        <a:p>
          <a:r>
            <a:rPr lang="cs-CZ"/>
            <a:t>Teoreticky správně by měl být odvolací soud vázán důvody, vyjma</a:t>
          </a:r>
          <a:endParaRPr lang="en-US"/>
        </a:p>
      </dgm:t>
    </dgm:pt>
    <dgm:pt modelId="{FB0B35A5-8F34-4D47-992A-6D070F713A78}" type="parTrans" cxnId="{7F72ECD1-FD04-4726-967B-936050180697}">
      <dgm:prSet/>
      <dgm:spPr/>
      <dgm:t>
        <a:bodyPr/>
        <a:lstStyle/>
        <a:p>
          <a:endParaRPr lang="en-US"/>
        </a:p>
      </dgm:t>
    </dgm:pt>
    <dgm:pt modelId="{ABC04DBF-CD44-4134-8288-CA141A7CF401}" type="sibTrans" cxnId="{7F72ECD1-FD04-4726-967B-936050180697}">
      <dgm:prSet/>
      <dgm:spPr/>
      <dgm:t>
        <a:bodyPr/>
        <a:lstStyle/>
        <a:p>
          <a:endParaRPr lang="en-US"/>
        </a:p>
      </dgm:t>
    </dgm:pt>
    <dgm:pt modelId="{EB84D85E-F1BD-4C90-9780-1AB8161EE4C5}">
      <dgm:prSet/>
      <dgm:spPr/>
      <dgm:t>
        <a:bodyPr/>
        <a:lstStyle/>
        <a:p>
          <a:r>
            <a:rPr lang="cs-CZ"/>
            <a:t>zmatečností (k nim se přihlíží ex offo)</a:t>
          </a:r>
          <a:endParaRPr lang="en-US"/>
        </a:p>
      </dgm:t>
    </dgm:pt>
    <dgm:pt modelId="{DC198374-1789-40F7-9FDC-F86D48A69513}" type="parTrans" cxnId="{0D35E53E-4A6D-4C81-8964-64DAD6F8CAC4}">
      <dgm:prSet/>
      <dgm:spPr/>
      <dgm:t>
        <a:bodyPr/>
        <a:lstStyle/>
        <a:p>
          <a:endParaRPr lang="en-US"/>
        </a:p>
      </dgm:t>
    </dgm:pt>
    <dgm:pt modelId="{458C8D81-5863-431F-9319-6A9AB1E9B1FA}" type="sibTrans" cxnId="{0D35E53E-4A6D-4C81-8964-64DAD6F8CAC4}">
      <dgm:prSet/>
      <dgm:spPr/>
      <dgm:t>
        <a:bodyPr/>
        <a:lstStyle/>
        <a:p>
          <a:endParaRPr lang="en-US"/>
        </a:p>
      </dgm:t>
    </dgm:pt>
    <dgm:pt modelId="{36CB3E10-14BC-456C-87D8-D4453920F409}">
      <dgm:prSet/>
      <dgm:spPr/>
      <dgm:t>
        <a:bodyPr/>
        <a:lstStyle/>
        <a:p>
          <a:r>
            <a:rPr lang="cs-CZ"/>
            <a:t>nesprávného právního posouzení (iura novit curia)</a:t>
          </a:r>
          <a:endParaRPr lang="en-US"/>
        </a:p>
      </dgm:t>
    </dgm:pt>
    <dgm:pt modelId="{628E1AC7-081E-417B-A5A9-9044C63A03CC}" type="parTrans" cxnId="{0E2F6FBA-1FE6-4A47-8F4E-F8C71D3858EC}">
      <dgm:prSet/>
      <dgm:spPr/>
      <dgm:t>
        <a:bodyPr/>
        <a:lstStyle/>
        <a:p>
          <a:endParaRPr lang="en-US"/>
        </a:p>
      </dgm:t>
    </dgm:pt>
    <dgm:pt modelId="{6C26AC8C-54DF-4CC0-AB63-A5E16142E662}" type="sibTrans" cxnId="{0E2F6FBA-1FE6-4A47-8F4E-F8C71D3858EC}">
      <dgm:prSet/>
      <dgm:spPr/>
      <dgm:t>
        <a:bodyPr/>
        <a:lstStyle/>
        <a:p>
          <a:endParaRPr lang="en-US"/>
        </a:p>
      </dgm:t>
    </dgm:pt>
    <dgm:pt modelId="{AA576704-B507-4008-A15B-063614E558C8}" type="pres">
      <dgm:prSet presAssocID="{6F068DAE-4F51-42E3-B793-F8E208F1CA28}" presName="Name0" presStyleCnt="0">
        <dgm:presLayoutVars>
          <dgm:dir/>
          <dgm:animLvl val="lvl"/>
          <dgm:resizeHandles val="exact"/>
        </dgm:presLayoutVars>
      </dgm:prSet>
      <dgm:spPr/>
    </dgm:pt>
    <dgm:pt modelId="{9AE12835-E9B1-4DCE-BE90-F560CA24104A}" type="pres">
      <dgm:prSet presAssocID="{B0DB7855-F82B-4669-ABEB-DB57EB460C20}" presName="linNode" presStyleCnt="0"/>
      <dgm:spPr/>
    </dgm:pt>
    <dgm:pt modelId="{6EC4588D-06C5-4265-9F77-51E0028D4EFF}" type="pres">
      <dgm:prSet presAssocID="{B0DB7855-F82B-4669-ABEB-DB57EB460C2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DA165E8-4B36-49D4-AB9A-2FA7373B7047}" type="pres">
      <dgm:prSet presAssocID="{B0DB7855-F82B-4669-ABEB-DB57EB460C20}" presName="descendantText" presStyleLbl="alignAccFollowNode1" presStyleIdx="0" presStyleCnt="3">
        <dgm:presLayoutVars>
          <dgm:bulletEnabled val="1"/>
        </dgm:presLayoutVars>
      </dgm:prSet>
      <dgm:spPr/>
    </dgm:pt>
    <dgm:pt modelId="{2E2E1524-340F-4000-964D-466AF3BF0B1F}" type="pres">
      <dgm:prSet presAssocID="{4D72E32D-BC77-4E72-A736-DC6F975D0B7A}" presName="sp" presStyleCnt="0"/>
      <dgm:spPr/>
    </dgm:pt>
    <dgm:pt modelId="{8646B728-163E-4AAE-A197-D4ACB8841EA3}" type="pres">
      <dgm:prSet presAssocID="{73B096BA-DE4B-4C93-B271-AD0383F46D82}" presName="linNode" presStyleCnt="0"/>
      <dgm:spPr/>
    </dgm:pt>
    <dgm:pt modelId="{1F506F45-910C-46E3-A15D-4AD40B85E56A}" type="pres">
      <dgm:prSet presAssocID="{73B096BA-DE4B-4C93-B271-AD0383F46D82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B159C18A-B737-4DB9-8516-EBCFFFC80D7B}" type="pres">
      <dgm:prSet presAssocID="{73B096BA-DE4B-4C93-B271-AD0383F46D82}" presName="descendantText" presStyleLbl="alignAccFollowNode1" presStyleIdx="1" presStyleCnt="3">
        <dgm:presLayoutVars>
          <dgm:bulletEnabled val="1"/>
        </dgm:presLayoutVars>
      </dgm:prSet>
      <dgm:spPr/>
    </dgm:pt>
    <dgm:pt modelId="{A41CA68D-C957-4F2E-8328-04B5024FD82E}" type="pres">
      <dgm:prSet presAssocID="{94BBAD8B-6332-4557-B7F1-7CB12936E6A1}" presName="sp" presStyleCnt="0"/>
      <dgm:spPr/>
    </dgm:pt>
    <dgm:pt modelId="{88125F6F-9639-4E75-AA2E-4A6C72BBDD50}" type="pres">
      <dgm:prSet presAssocID="{EE032B8E-8CA4-4260-8815-36D7F8FA1C53}" presName="linNode" presStyleCnt="0"/>
      <dgm:spPr/>
    </dgm:pt>
    <dgm:pt modelId="{7BD9C279-278D-4E8E-89D1-5CCF16754D5C}" type="pres">
      <dgm:prSet presAssocID="{EE032B8E-8CA4-4260-8815-36D7F8FA1C53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9A013FD9-5942-4D31-B463-F75BAF22278D}" type="pres">
      <dgm:prSet presAssocID="{EE032B8E-8CA4-4260-8815-36D7F8FA1C53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C7746008-5F48-4BEB-8E75-99ACD8C8D0B0}" type="presOf" srcId="{B0DB7855-F82B-4669-ABEB-DB57EB460C20}" destId="{6EC4588D-06C5-4265-9F77-51E0028D4EFF}" srcOrd="0" destOrd="0" presId="urn:microsoft.com/office/officeart/2005/8/layout/vList5"/>
    <dgm:cxn modelId="{977A9023-5B3F-4CDF-AF91-D8F9DDD520FD}" type="presOf" srcId="{1B10BFDF-3CBB-44D1-8D15-887D7D6634BE}" destId="{B159C18A-B737-4DB9-8516-EBCFFFC80D7B}" srcOrd="0" destOrd="0" presId="urn:microsoft.com/office/officeart/2005/8/layout/vList5"/>
    <dgm:cxn modelId="{08F88B34-68A5-492A-A5B7-FD2A6F4ABEAD}" srcId="{B0DB7855-F82B-4669-ABEB-DB57EB460C20}" destId="{39CD8C79-C8EB-4488-A8D5-6CD32E83702C}" srcOrd="1" destOrd="0" parTransId="{91AB7843-599D-4531-8820-D01A6EB54115}" sibTransId="{252414F7-A89F-4053-BC07-00F1E47415A6}"/>
    <dgm:cxn modelId="{0D35E53E-4A6D-4C81-8964-64DAD6F8CAC4}" srcId="{EE032B8E-8CA4-4260-8815-36D7F8FA1C53}" destId="{EB84D85E-F1BD-4C90-9780-1AB8161EE4C5}" srcOrd="0" destOrd="0" parTransId="{DC198374-1789-40F7-9FDC-F86D48A69513}" sibTransId="{458C8D81-5863-431F-9319-6A9AB1E9B1FA}"/>
    <dgm:cxn modelId="{5DCA6248-AC2B-4C0D-A9EC-4F7E947A7DE2}" type="presOf" srcId="{6F068DAE-4F51-42E3-B793-F8E208F1CA28}" destId="{AA576704-B507-4008-A15B-063614E558C8}" srcOrd="0" destOrd="0" presId="urn:microsoft.com/office/officeart/2005/8/layout/vList5"/>
    <dgm:cxn modelId="{AA3B9E49-E388-4EF4-83C3-56997982BC67}" srcId="{6F068DAE-4F51-42E3-B793-F8E208F1CA28}" destId="{B0DB7855-F82B-4669-ABEB-DB57EB460C20}" srcOrd="0" destOrd="0" parTransId="{6DC64B2F-8039-443D-A1A4-2A68A6505304}" sibTransId="{4D72E32D-BC77-4E72-A736-DC6F975D0B7A}"/>
    <dgm:cxn modelId="{194D194C-8C09-40AB-99FE-79CCD2BED583}" srcId="{73B096BA-DE4B-4C93-B271-AD0383F46D82}" destId="{EC23A5DE-1A4D-4CCE-B5FB-CEB7E3DCEE50}" srcOrd="1" destOrd="0" parTransId="{941DA344-D5AA-41C1-8C6E-F2429A665392}" sibTransId="{AE98BE6F-0720-47C9-88A8-DC7450471677}"/>
    <dgm:cxn modelId="{9CAB4757-0395-46F8-AF71-72CF733569B6}" type="presOf" srcId="{EE032B8E-8CA4-4260-8815-36D7F8FA1C53}" destId="{7BD9C279-278D-4E8E-89D1-5CCF16754D5C}" srcOrd="0" destOrd="0" presId="urn:microsoft.com/office/officeart/2005/8/layout/vList5"/>
    <dgm:cxn modelId="{09C0078F-9543-4F6F-B7B5-256F85F6AA82}" srcId="{B0DB7855-F82B-4669-ABEB-DB57EB460C20}" destId="{BC9ADAB0-88C4-4953-BF73-31AB90E8C88C}" srcOrd="0" destOrd="0" parTransId="{282A8D4A-C345-41A5-B841-0C07F6A7680C}" sibTransId="{BEDE8BEA-9B4E-4B3D-AE10-6BE8F6245A26}"/>
    <dgm:cxn modelId="{4B51638F-9888-4165-A7A2-98FC753E7470}" type="presOf" srcId="{EB84D85E-F1BD-4C90-9780-1AB8161EE4C5}" destId="{9A013FD9-5942-4D31-B463-F75BAF22278D}" srcOrd="0" destOrd="0" presId="urn:microsoft.com/office/officeart/2005/8/layout/vList5"/>
    <dgm:cxn modelId="{CA00C7AB-A393-4343-8607-540319739BC8}" srcId="{73B096BA-DE4B-4C93-B271-AD0383F46D82}" destId="{1B10BFDF-3CBB-44D1-8D15-887D7D6634BE}" srcOrd="0" destOrd="0" parTransId="{D4190BEF-9ABE-4C99-831C-4DD67573BB64}" sibTransId="{75E8AED3-ECAF-4342-BBC2-21578C34D0EB}"/>
    <dgm:cxn modelId="{0E2F6FBA-1FE6-4A47-8F4E-F8C71D3858EC}" srcId="{EE032B8E-8CA4-4260-8815-36D7F8FA1C53}" destId="{36CB3E10-14BC-456C-87D8-D4453920F409}" srcOrd="1" destOrd="0" parTransId="{628E1AC7-081E-417B-A5A9-9044C63A03CC}" sibTransId="{6C26AC8C-54DF-4CC0-AB63-A5E16142E662}"/>
    <dgm:cxn modelId="{525682C3-EF0A-48EE-9D1B-1C6260510EE6}" type="presOf" srcId="{39CD8C79-C8EB-4488-A8D5-6CD32E83702C}" destId="{9DA165E8-4B36-49D4-AB9A-2FA7373B7047}" srcOrd="0" destOrd="1" presId="urn:microsoft.com/office/officeart/2005/8/layout/vList5"/>
    <dgm:cxn modelId="{E2C70CCC-0FA8-4613-A0D0-5DE2081D1290}" type="presOf" srcId="{EC23A5DE-1A4D-4CCE-B5FB-CEB7E3DCEE50}" destId="{B159C18A-B737-4DB9-8516-EBCFFFC80D7B}" srcOrd="0" destOrd="1" presId="urn:microsoft.com/office/officeart/2005/8/layout/vList5"/>
    <dgm:cxn modelId="{152D85D0-AE82-4873-A74A-AE4DB5785E23}" srcId="{6F068DAE-4F51-42E3-B793-F8E208F1CA28}" destId="{73B096BA-DE4B-4C93-B271-AD0383F46D82}" srcOrd="1" destOrd="0" parTransId="{EF6D6C0A-40EE-48FB-B8DD-BF8BA9D3500B}" sibTransId="{94BBAD8B-6332-4557-B7F1-7CB12936E6A1}"/>
    <dgm:cxn modelId="{B31C45D1-3F46-47D4-BEB2-D01C468629DA}" type="presOf" srcId="{36CB3E10-14BC-456C-87D8-D4453920F409}" destId="{9A013FD9-5942-4D31-B463-F75BAF22278D}" srcOrd="0" destOrd="1" presId="urn:microsoft.com/office/officeart/2005/8/layout/vList5"/>
    <dgm:cxn modelId="{7F72ECD1-FD04-4726-967B-936050180697}" srcId="{6F068DAE-4F51-42E3-B793-F8E208F1CA28}" destId="{EE032B8E-8CA4-4260-8815-36D7F8FA1C53}" srcOrd="2" destOrd="0" parTransId="{FB0B35A5-8F34-4D47-992A-6D070F713A78}" sibTransId="{ABC04DBF-CD44-4134-8288-CA141A7CF401}"/>
    <dgm:cxn modelId="{5D5C5DDF-3899-4DF2-AD86-40EA4FC99A26}" type="presOf" srcId="{BC9ADAB0-88C4-4953-BF73-31AB90E8C88C}" destId="{9DA165E8-4B36-49D4-AB9A-2FA7373B7047}" srcOrd="0" destOrd="0" presId="urn:microsoft.com/office/officeart/2005/8/layout/vList5"/>
    <dgm:cxn modelId="{49240BEA-473B-40A4-89CF-3B3B6C506E3A}" type="presOf" srcId="{73B096BA-DE4B-4C93-B271-AD0383F46D82}" destId="{1F506F45-910C-46E3-A15D-4AD40B85E56A}" srcOrd="0" destOrd="0" presId="urn:microsoft.com/office/officeart/2005/8/layout/vList5"/>
    <dgm:cxn modelId="{31FC98CA-8687-4CD6-ACC3-558F23B1D327}" type="presParOf" srcId="{AA576704-B507-4008-A15B-063614E558C8}" destId="{9AE12835-E9B1-4DCE-BE90-F560CA24104A}" srcOrd="0" destOrd="0" presId="urn:microsoft.com/office/officeart/2005/8/layout/vList5"/>
    <dgm:cxn modelId="{2ED09249-615B-445D-8578-7D9D2FEDC6B9}" type="presParOf" srcId="{9AE12835-E9B1-4DCE-BE90-F560CA24104A}" destId="{6EC4588D-06C5-4265-9F77-51E0028D4EFF}" srcOrd="0" destOrd="0" presId="urn:microsoft.com/office/officeart/2005/8/layout/vList5"/>
    <dgm:cxn modelId="{A8F9F6A0-43DC-47CB-B19F-CEBA39736360}" type="presParOf" srcId="{9AE12835-E9B1-4DCE-BE90-F560CA24104A}" destId="{9DA165E8-4B36-49D4-AB9A-2FA7373B7047}" srcOrd="1" destOrd="0" presId="urn:microsoft.com/office/officeart/2005/8/layout/vList5"/>
    <dgm:cxn modelId="{03BB1296-4603-4AA8-BF78-40BA98854D9A}" type="presParOf" srcId="{AA576704-B507-4008-A15B-063614E558C8}" destId="{2E2E1524-340F-4000-964D-466AF3BF0B1F}" srcOrd="1" destOrd="0" presId="urn:microsoft.com/office/officeart/2005/8/layout/vList5"/>
    <dgm:cxn modelId="{2BB4A489-FC1E-4924-AE5A-8BB3B2640426}" type="presParOf" srcId="{AA576704-B507-4008-A15B-063614E558C8}" destId="{8646B728-163E-4AAE-A197-D4ACB8841EA3}" srcOrd="2" destOrd="0" presId="urn:microsoft.com/office/officeart/2005/8/layout/vList5"/>
    <dgm:cxn modelId="{E6764D85-B247-4418-8DC6-4EFE47334198}" type="presParOf" srcId="{8646B728-163E-4AAE-A197-D4ACB8841EA3}" destId="{1F506F45-910C-46E3-A15D-4AD40B85E56A}" srcOrd="0" destOrd="0" presId="urn:microsoft.com/office/officeart/2005/8/layout/vList5"/>
    <dgm:cxn modelId="{35E11345-D846-497A-BF89-BB2ABE74DBFE}" type="presParOf" srcId="{8646B728-163E-4AAE-A197-D4ACB8841EA3}" destId="{B159C18A-B737-4DB9-8516-EBCFFFC80D7B}" srcOrd="1" destOrd="0" presId="urn:microsoft.com/office/officeart/2005/8/layout/vList5"/>
    <dgm:cxn modelId="{EC276DFB-407A-4CA8-89C0-E3620422F395}" type="presParOf" srcId="{AA576704-B507-4008-A15B-063614E558C8}" destId="{A41CA68D-C957-4F2E-8328-04B5024FD82E}" srcOrd="3" destOrd="0" presId="urn:microsoft.com/office/officeart/2005/8/layout/vList5"/>
    <dgm:cxn modelId="{DE04C058-4658-431C-A77F-4847535B6D57}" type="presParOf" srcId="{AA576704-B507-4008-A15B-063614E558C8}" destId="{88125F6F-9639-4E75-AA2E-4A6C72BBDD50}" srcOrd="4" destOrd="0" presId="urn:microsoft.com/office/officeart/2005/8/layout/vList5"/>
    <dgm:cxn modelId="{7E7F0601-BD02-4964-81ED-1275F2F363D2}" type="presParOf" srcId="{88125F6F-9639-4E75-AA2E-4A6C72BBDD50}" destId="{7BD9C279-278D-4E8E-89D1-5CCF16754D5C}" srcOrd="0" destOrd="0" presId="urn:microsoft.com/office/officeart/2005/8/layout/vList5"/>
    <dgm:cxn modelId="{77EEB23C-5C8F-4C34-B100-C5007E1618BA}" type="presParOf" srcId="{88125F6F-9639-4E75-AA2E-4A6C72BBDD50}" destId="{9A013FD9-5942-4D31-B463-F75BAF22278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FB55BCA-3294-4384-86CE-20A6B6F02956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F5EF685-4F45-43B9-905A-B10E90D56DF8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aseline="0"/>
            <a:t>Výzva soudu I. stupně k odstranění této vady (§ 209 + § 43)</a:t>
          </a:r>
          <a:endParaRPr lang="en-US"/>
        </a:p>
      </dgm:t>
    </dgm:pt>
    <dgm:pt modelId="{9B292683-BF2B-4A4C-873D-7451B3B5528D}" type="parTrans" cxnId="{F4588C4B-64E7-4BCA-B6CC-B7336A722395}">
      <dgm:prSet/>
      <dgm:spPr/>
      <dgm:t>
        <a:bodyPr/>
        <a:lstStyle/>
        <a:p>
          <a:endParaRPr lang="en-US"/>
        </a:p>
      </dgm:t>
    </dgm:pt>
    <dgm:pt modelId="{A27E1D46-863D-4C28-AF57-6E6E1A8639F5}" type="sibTrans" cxnId="{F4588C4B-64E7-4BCA-B6CC-B7336A722395}">
      <dgm:prSet/>
      <dgm:spPr/>
      <dgm:t>
        <a:bodyPr/>
        <a:lstStyle/>
        <a:p>
          <a:endParaRPr lang="en-US"/>
        </a:p>
      </dgm:t>
    </dgm:pt>
    <dgm:pt modelId="{C256B530-3A4E-4D84-9E04-5FDE9292634A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aseline="0"/>
            <a:t>Není-li přes výzvu uveden </a:t>
          </a:r>
          <a:r>
            <a:rPr lang="cs-CZ" b="1" baseline="0"/>
            <a:t>žádný</a:t>
          </a:r>
          <a:r>
            <a:rPr lang="cs-CZ" baseline="0"/>
            <a:t> odvolací důvod</a:t>
          </a:r>
          <a:endParaRPr lang="en-US"/>
        </a:p>
      </dgm:t>
    </dgm:pt>
    <dgm:pt modelId="{BA9D862E-F87A-43CF-AEE2-997407A9ECFD}" type="parTrans" cxnId="{EE8EE9A2-B222-4F7C-92C7-4A64DF98A5D2}">
      <dgm:prSet/>
      <dgm:spPr/>
      <dgm:t>
        <a:bodyPr/>
        <a:lstStyle/>
        <a:p>
          <a:endParaRPr lang="en-US"/>
        </a:p>
      </dgm:t>
    </dgm:pt>
    <dgm:pt modelId="{2F366C84-C823-43D6-B7BD-A901791971EE}" type="sibTrans" cxnId="{EE8EE9A2-B222-4F7C-92C7-4A64DF98A5D2}">
      <dgm:prSet/>
      <dgm:spPr/>
      <dgm:t>
        <a:bodyPr/>
        <a:lstStyle/>
        <a:p>
          <a:endParaRPr lang="en-US"/>
        </a:p>
      </dgm:t>
    </dgm:pt>
    <dgm:pt modelId="{98346EBA-033A-4C63-875D-20A797E0252B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 dirty="0"/>
            <a:t>odvolání proti meritornímu rozhodnutí se </a:t>
          </a:r>
          <a:r>
            <a:rPr lang="cs-CZ" b="1" i="1" baseline="0" dirty="0"/>
            <a:t>odmítne</a:t>
          </a:r>
          <a:endParaRPr lang="en-US" dirty="0"/>
        </a:p>
      </dgm:t>
    </dgm:pt>
    <dgm:pt modelId="{5D4BF8D9-FB78-4141-8648-15579302E17A}" type="parTrans" cxnId="{3473B473-07C0-46DE-843C-112C992E0AA4}">
      <dgm:prSet/>
      <dgm:spPr/>
      <dgm:t>
        <a:bodyPr/>
        <a:lstStyle/>
        <a:p>
          <a:endParaRPr lang="en-US"/>
        </a:p>
      </dgm:t>
    </dgm:pt>
    <dgm:pt modelId="{0FC89271-B0FC-4885-8245-5A83A5009300}" type="sibTrans" cxnId="{3473B473-07C0-46DE-843C-112C992E0AA4}">
      <dgm:prSet/>
      <dgm:spPr/>
      <dgm:t>
        <a:bodyPr/>
        <a:lstStyle/>
        <a:p>
          <a:endParaRPr lang="en-US"/>
        </a:p>
      </dgm:t>
    </dgm:pt>
    <dgm:pt modelId="{1926CBED-6C67-4B66-9123-3EA27A489FD7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="1" i="1" baseline="0"/>
            <a:t>nebrání to přezkumu</a:t>
          </a:r>
          <a:r>
            <a:rPr lang="cs-CZ" i="1" baseline="0"/>
            <a:t>, jde-li o odvolání proti rozhodnutí procesní povahy nebo v nesporném řízení</a:t>
          </a:r>
          <a:endParaRPr lang="en-US"/>
        </a:p>
      </dgm:t>
    </dgm:pt>
    <dgm:pt modelId="{2401EE9E-8698-4E2E-9D50-ED33BCF7CA24}" type="parTrans" cxnId="{0069CB83-5C75-4FC6-BBC6-1A36A6038B4B}">
      <dgm:prSet/>
      <dgm:spPr/>
      <dgm:t>
        <a:bodyPr/>
        <a:lstStyle/>
        <a:p>
          <a:endParaRPr lang="en-US"/>
        </a:p>
      </dgm:t>
    </dgm:pt>
    <dgm:pt modelId="{0C12C5C3-019C-4471-A706-0A209BB6732C}" type="sibTrans" cxnId="{0069CB83-5C75-4FC6-BBC6-1A36A6038B4B}">
      <dgm:prSet/>
      <dgm:spPr/>
      <dgm:t>
        <a:bodyPr/>
        <a:lstStyle/>
        <a:p>
          <a:endParaRPr lang="en-US"/>
        </a:p>
      </dgm:t>
    </dgm:pt>
    <dgm:pt modelId="{318D315C-FE0C-4FFB-967D-62091BE387F4}" type="pres">
      <dgm:prSet presAssocID="{7FB55BCA-3294-4384-86CE-20A6B6F02956}" presName="root" presStyleCnt="0">
        <dgm:presLayoutVars>
          <dgm:dir/>
          <dgm:resizeHandles val="exact"/>
        </dgm:presLayoutVars>
      </dgm:prSet>
      <dgm:spPr/>
    </dgm:pt>
    <dgm:pt modelId="{E57DDD13-280C-4D0A-B6BC-7CB5D11193EE}" type="pres">
      <dgm:prSet presAssocID="{7F5EF685-4F45-43B9-905A-B10E90D56DF8}" presName="compNode" presStyleCnt="0"/>
      <dgm:spPr/>
    </dgm:pt>
    <dgm:pt modelId="{32084B8F-A2F0-4F10-9121-1F989446C8E0}" type="pres">
      <dgm:prSet presAssocID="{7F5EF685-4F45-43B9-905A-B10E90D56DF8}" presName="bgRect" presStyleLbl="bgShp" presStyleIdx="0" presStyleCnt="2"/>
      <dgm:spPr/>
    </dgm:pt>
    <dgm:pt modelId="{DDF2062E-F21D-4CCE-B392-5C1D0790D81C}" type="pres">
      <dgm:prSet presAssocID="{7F5EF685-4F45-43B9-905A-B10E90D56DF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7172802D-306F-40ED-8DBF-61E039E5E8EE}" type="pres">
      <dgm:prSet presAssocID="{7F5EF685-4F45-43B9-905A-B10E90D56DF8}" presName="spaceRect" presStyleCnt="0"/>
      <dgm:spPr/>
    </dgm:pt>
    <dgm:pt modelId="{9F6FEE67-D952-4719-BE44-DEA052158976}" type="pres">
      <dgm:prSet presAssocID="{7F5EF685-4F45-43B9-905A-B10E90D56DF8}" presName="parTx" presStyleLbl="revTx" presStyleIdx="0" presStyleCnt="3">
        <dgm:presLayoutVars>
          <dgm:chMax val="0"/>
          <dgm:chPref val="0"/>
        </dgm:presLayoutVars>
      </dgm:prSet>
      <dgm:spPr/>
    </dgm:pt>
    <dgm:pt modelId="{51F01746-65EB-4934-B202-E462E6C312D9}" type="pres">
      <dgm:prSet presAssocID="{A27E1D46-863D-4C28-AF57-6E6E1A8639F5}" presName="sibTrans" presStyleCnt="0"/>
      <dgm:spPr/>
    </dgm:pt>
    <dgm:pt modelId="{EF48E889-939E-4CC5-A7E5-22141D702D43}" type="pres">
      <dgm:prSet presAssocID="{C256B530-3A4E-4D84-9E04-5FDE9292634A}" presName="compNode" presStyleCnt="0"/>
      <dgm:spPr/>
    </dgm:pt>
    <dgm:pt modelId="{40E159CD-3A98-4C69-94F7-6B6A9B44780B}" type="pres">
      <dgm:prSet presAssocID="{C256B530-3A4E-4D84-9E04-5FDE9292634A}" presName="bgRect" presStyleLbl="bgShp" presStyleIdx="1" presStyleCnt="2"/>
      <dgm:spPr/>
    </dgm:pt>
    <dgm:pt modelId="{6BCCEAC0-47F1-499E-A759-8DA8F06133D2}" type="pres">
      <dgm:prSet presAssocID="{C256B530-3A4E-4D84-9E04-5FDE9292634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F1014922-A3C3-4DC2-8883-7EE884464B6E}" type="pres">
      <dgm:prSet presAssocID="{C256B530-3A4E-4D84-9E04-5FDE9292634A}" presName="spaceRect" presStyleCnt="0"/>
      <dgm:spPr/>
    </dgm:pt>
    <dgm:pt modelId="{81B27AAA-D11A-45E3-84F2-70130D3ACA45}" type="pres">
      <dgm:prSet presAssocID="{C256B530-3A4E-4D84-9E04-5FDE9292634A}" presName="parTx" presStyleLbl="revTx" presStyleIdx="1" presStyleCnt="3">
        <dgm:presLayoutVars>
          <dgm:chMax val="0"/>
          <dgm:chPref val="0"/>
        </dgm:presLayoutVars>
      </dgm:prSet>
      <dgm:spPr/>
    </dgm:pt>
    <dgm:pt modelId="{B2E21DEF-BC4C-41C4-8E23-BFD18C255995}" type="pres">
      <dgm:prSet presAssocID="{C256B530-3A4E-4D84-9E04-5FDE9292634A}" presName="desTx" presStyleLbl="revTx" presStyleIdx="2" presStyleCnt="3">
        <dgm:presLayoutVars/>
      </dgm:prSet>
      <dgm:spPr/>
    </dgm:pt>
  </dgm:ptLst>
  <dgm:cxnLst>
    <dgm:cxn modelId="{011FE013-E589-4A47-85D2-202C8157834B}" type="presOf" srcId="{7F5EF685-4F45-43B9-905A-B10E90D56DF8}" destId="{9F6FEE67-D952-4719-BE44-DEA052158976}" srcOrd="0" destOrd="0" presId="urn:microsoft.com/office/officeart/2018/2/layout/IconVerticalSolidList"/>
    <dgm:cxn modelId="{C32A7234-69C7-42C8-977E-D2D306D17C8E}" type="presOf" srcId="{1926CBED-6C67-4B66-9123-3EA27A489FD7}" destId="{B2E21DEF-BC4C-41C4-8E23-BFD18C255995}" srcOrd="0" destOrd="1" presId="urn:microsoft.com/office/officeart/2018/2/layout/IconVerticalSolidList"/>
    <dgm:cxn modelId="{D2E23837-95FC-4519-B05B-B598A57571A9}" type="presOf" srcId="{C256B530-3A4E-4D84-9E04-5FDE9292634A}" destId="{81B27AAA-D11A-45E3-84F2-70130D3ACA45}" srcOrd="0" destOrd="0" presId="urn:microsoft.com/office/officeart/2018/2/layout/IconVerticalSolidList"/>
    <dgm:cxn modelId="{F4588C4B-64E7-4BCA-B6CC-B7336A722395}" srcId="{7FB55BCA-3294-4384-86CE-20A6B6F02956}" destId="{7F5EF685-4F45-43B9-905A-B10E90D56DF8}" srcOrd="0" destOrd="0" parTransId="{9B292683-BF2B-4A4C-873D-7451B3B5528D}" sibTransId="{A27E1D46-863D-4C28-AF57-6E6E1A8639F5}"/>
    <dgm:cxn modelId="{A62E5453-D569-453D-911A-1ED9AEF44B7A}" type="presOf" srcId="{7FB55BCA-3294-4384-86CE-20A6B6F02956}" destId="{318D315C-FE0C-4FFB-967D-62091BE387F4}" srcOrd="0" destOrd="0" presId="urn:microsoft.com/office/officeart/2018/2/layout/IconVerticalSolidList"/>
    <dgm:cxn modelId="{3473B473-07C0-46DE-843C-112C992E0AA4}" srcId="{C256B530-3A4E-4D84-9E04-5FDE9292634A}" destId="{98346EBA-033A-4C63-875D-20A797E0252B}" srcOrd="0" destOrd="0" parTransId="{5D4BF8D9-FB78-4141-8648-15579302E17A}" sibTransId="{0FC89271-B0FC-4885-8245-5A83A5009300}"/>
    <dgm:cxn modelId="{0069CB83-5C75-4FC6-BBC6-1A36A6038B4B}" srcId="{C256B530-3A4E-4D84-9E04-5FDE9292634A}" destId="{1926CBED-6C67-4B66-9123-3EA27A489FD7}" srcOrd="1" destOrd="0" parTransId="{2401EE9E-8698-4E2E-9D50-ED33BCF7CA24}" sibTransId="{0C12C5C3-019C-4471-A706-0A209BB6732C}"/>
    <dgm:cxn modelId="{EE8EE9A2-B222-4F7C-92C7-4A64DF98A5D2}" srcId="{7FB55BCA-3294-4384-86CE-20A6B6F02956}" destId="{C256B530-3A4E-4D84-9E04-5FDE9292634A}" srcOrd="1" destOrd="0" parTransId="{BA9D862E-F87A-43CF-AEE2-997407A9ECFD}" sibTransId="{2F366C84-C823-43D6-B7BD-A901791971EE}"/>
    <dgm:cxn modelId="{95D431A8-E640-492E-A74E-D0FC7B1A3634}" type="presOf" srcId="{98346EBA-033A-4C63-875D-20A797E0252B}" destId="{B2E21DEF-BC4C-41C4-8E23-BFD18C255995}" srcOrd="0" destOrd="0" presId="urn:microsoft.com/office/officeart/2018/2/layout/IconVerticalSolidList"/>
    <dgm:cxn modelId="{12AC5DC5-6BFF-422D-B67E-105F2846A65A}" type="presParOf" srcId="{318D315C-FE0C-4FFB-967D-62091BE387F4}" destId="{E57DDD13-280C-4D0A-B6BC-7CB5D11193EE}" srcOrd="0" destOrd="0" presId="urn:microsoft.com/office/officeart/2018/2/layout/IconVerticalSolidList"/>
    <dgm:cxn modelId="{B7C3AB12-E1D0-410C-BC5E-755994163DD6}" type="presParOf" srcId="{E57DDD13-280C-4D0A-B6BC-7CB5D11193EE}" destId="{32084B8F-A2F0-4F10-9121-1F989446C8E0}" srcOrd="0" destOrd="0" presId="urn:microsoft.com/office/officeart/2018/2/layout/IconVerticalSolidList"/>
    <dgm:cxn modelId="{E67C46CA-3F2B-4024-8AAC-C0B52EE097BB}" type="presParOf" srcId="{E57DDD13-280C-4D0A-B6BC-7CB5D11193EE}" destId="{DDF2062E-F21D-4CCE-B392-5C1D0790D81C}" srcOrd="1" destOrd="0" presId="urn:microsoft.com/office/officeart/2018/2/layout/IconVerticalSolidList"/>
    <dgm:cxn modelId="{AD0CCD18-66B1-4BCD-8D59-55CA740B0077}" type="presParOf" srcId="{E57DDD13-280C-4D0A-B6BC-7CB5D11193EE}" destId="{7172802D-306F-40ED-8DBF-61E039E5E8EE}" srcOrd="2" destOrd="0" presId="urn:microsoft.com/office/officeart/2018/2/layout/IconVerticalSolidList"/>
    <dgm:cxn modelId="{43536F44-8B48-4441-9276-E2A83F0846B8}" type="presParOf" srcId="{E57DDD13-280C-4D0A-B6BC-7CB5D11193EE}" destId="{9F6FEE67-D952-4719-BE44-DEA052158976}" srcOrd="3" destOrd="0" presId="urn:microsoft.com/office/officeart/2018/2/layout/IconVerticalSolidList"/>
    <dgm:cxn modelId="{B917EA94-6F7D-499D-8714-2ADA6F38BCB8}" type="presParOf" srcId="{318D315C-FE0C-4FFB-967D-62091BE387F4}" destId="{51F01746-65EB-4934-B202-E462E6C312D9}" srcOrd="1" destOrd="0" presId="urn:microsoft.com/office/officeart/2018/2/layout/IconVerticalSolidList"/>
    <dgm:cxn modelId="{7A299BAD-C39B-48CC-969C-77F16DDB116A}" type="presParOf" srcId="{318D315C-FE0C-4FFB-967D-62091BE387F4}" destId="{EF48E889-939E-4CC5-A7E5-22141D702D43}" srcOrd="2" destOrd="0" presId="urn:microsoft.com/office/officeart/2018/2/layout/IconVerticalSolidList"/>
    <dgm:cxn modelId="{E633CE1D-C9AE-4B1A-B563-EF5AEFF9361B}" type="presParOf" srcId="{EF48E889-939E-4CC5-A7E5-22141D702D43}" destId="{40E159CD-3A98-4C69-94F7-6B6A9B44780B}" srcOrd="0" destOrd="0" presId="urn:microsoft.com/office/officeart/2018/2/layout/IconVerticalSolidList"/>
    <dgm:cxn modelId="{8F2897E3-3D38-4A49-86EA-B4AB3D2DFA90}" type="presParOf" srcId="{EF48E889-939E-4CC5-A7E5-22141D702D43}" destId="{6BCCEAC0-47F1-499E-A759-8DA8F06133D2}" srcOrd="1" destOrd="0" presId="urn:microsoft.com/office/officeart/2018/2/layout/IconVerticalSolidList"/>
    <dgm:cxn modelId="{F5F868F8-BF3D-4214-839F-D24B24A336C6}" type="presParOf" srcId="{EF48E889-939E-4CC5-A7E5-22141D702D43}" destId="{F1014922-A3C3-4DC2-8883-7EE884464B6E}" srcOrd="2" destOrd="0" presId="urn:microsoft.com/office/officeart/2018/2/layout/IconVerticalSolidList"/>
    <dgm:cxn modelId="{2E6334EA-4307-41BA-910B-5960361D846B}" type="presParOf" srcId="{EF48E889-939E-4CC5-A7E5-22141D702D43}" destId="{81B27AAA-D11A-45E3-84F2-70130D3ACA45}" srcOrd="3" destOrd="0" presId="urn:microsoft.com/office/officeart/2018/2/layout/IconVerticalSolidList"/>
    <dgm:cxn modelId="{A77EA408-1222-4B93-A3AF-FC8D665929EE}" type="presParOf" srcId="{EF48E889-939E-4CC5-A7E5-22141D702D43}" destId="{B2E21DEF-BC4C-41C4-8E23-BFD18C255995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4E18F19-1E49-4DC0-8750-2CE40801FD59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5C03E411-7847-4D49-A7D1-4556CEB612B4}">
      <dgm:prSet/>
      <dgm:spPr/>
      <dgm:t>
        <a:bodyPr/>
        <a:lstStyle/>
        <a:p>
          <a:r>
            <a:rPr lang="cs-CZ"/>
            <a:t>Předpoklady</a:t>
          </a:r>
          <a:endParaRPr lang="en-US"/>
        </a:p>
      </dgm:t>
    </dgm:pt>
    <dgm:pt modelId="{CAB3DCB0-0595-4D49-AE81-3071B98548A6}" type="parTrans" cxnId="{6E22EADE-51C3-42CB-8AAF-D2A244AADC85}">
      <dgm:prSet/>
      <dgm:spPr/>
      <dgm:t>
        <a:bodyPr/>
        <a:lstStyle/>
        <a:p>
          <a:endParaRPr lang="en-US"/>
        </a:p>
      </dgm:t>
    </dgm:pt>
    <dgm:pt modelId="{4AEC83B3-5386-4545-9937-7FBF2E2265C9}" type="sibTrans" cxnId="{6E22EADE-51C3-42CB-8AAF-D2A244AADC85}">
      <dgm:prSet/>
      <dgm:spPr/>
      <dgm:t>
        <a:bodyPr/>
        <a:lstStyle/>
        <a:p>
          <a:endParaRPr lang="en-US"/>
        </a:p>
      </dgm:t>
    </dgm:pt>
    <dgm:pt modelId="{68E14FA1-34BF-4CCB-BDAD-09883E28B8F7}">
      <dgm:prSet/>
      <dgm:spPr/>
      <dgm:t>
        <a:bodyPr/>
        <a:lstStyle/>
        <a:p>
          <a:r>
            <a:rPr lang="cs-CZ"/>
            <a:t>Objektivní přípustnost dovolání</a:t>
          </a:r>
          <a:endParaRPr lang="en-US"/>
        </a:p>
      </dgm:t>
    </dgm:pt>
    <dgm:pt modelId="{482D8B1B-7E5A-447E-A500-F5343A54DDFD}" type="parTrans" cxnId="{F3691335-F94E-45F0-90A3-4776B8A4491B}">
      <dgm:prSet/>
      <dgm:spPr/>
      <dgm:t>
        <a:bodyPr/>
        <a:lstStyle/>
        <a:p>
          <a:endParaRPr lang="en-US"/>
        </a:p>
      </dgm:t>
    </dgm:pt>
    <dgm:pt modelId="{B4E48AA5-3F4E-431E-BCEC-1D064695BCFD}" type="sibTrans" cxnId="{F3691335-F94E-45F0-90A3-4776B8A4491B}">
      <dgm:prSet/>
      <dgm:spPr/>
      <dgm:t>
        <a:bodyPr/>
        <a:lstStyle/>
        <a:p>
          <a:endParaRPr lang="en-US"/>
        </a:p>
      </dgm:t>
    </dgm:pt>
    <dgm:pt modelId="{C454ED23-F8FD-42E7-9FBC-85179D8C4AF1}">
      <dgm:prSet/>
      <dgm:spPr/>
      <dgm:t>
        <a:bodyPr/>
        <a:lstStyle/>
        <a:p>
          <a:r>
            <a:rPr lang="cs-CZ"/>
            <a:t>Včasnost</a:t>
          </a:r>
          <a:endParaRPr lang="en-US"/>
        </a:p>
      </dgm:t>
    </dgm:pt>
    <dgm:pt modelId="{606D1676-7771-44BC-A09F-51DC9858F258}" type="parTrans" cxnId="{26B9EA58-5440-49E5-AC92-88E3DB0E72C0}">
      <dgm:prSet/>
      <dgm:spPr/>
      <dgm:t>
        <a:bodyPr/>
        <a:lstStyle/>
        <a:p>
          <a:endParaRPr lang="en-US"/>
        </a:p>
      </dgm:t>
    </dgm:pt>
    <dgm:pt modelId="{8CEBB398-7D80-472C-9A4C-6E187D921221}" type="sibTrans" cxnId="{26B9EA58-5440-49E5-AC92-88E3DB0E72C0}">
      <dgm:prSet/>
      <dgm:spPr/>
      <dgm:t>
        <a:bodyPr/>
        <a:lstStyle/>
        <a:p>
          <a:endParaRPr lang="en-US"/>
        </a:p>
      </dgm:t>
    </dgm:pt>
    <dgm:pt modelId="{DB83AB48-DAC7-4FBE-8855-A9F0D6CC8030}">
      <dgm:prSet/>
      <dgm:spPr/>
      <dgm:t>
        <a:bodyPr/>
        <a:lstStyle/>
        <a:p>
          <a:r>
            <a:rPr lang="cs-CZ"/>
            <a:t>Legitimace dovolatele</a:t>
          </a:r>
          <a:endParaRPr lang="en-US"/>
        </a:p>
      </dgm:t>
    </dgm:pt>
    <dgm:pt modelId="{CAFE6308-6EFE-4F0C-8F27-8479EF5415ED}" type="parTrans" cxnId="{066AD074-4AEE-4B73-A87C-C68DEB8C0F46}">
      <dgm:prSet/>
      <dgm:spPr/>
      <dgm:t>
        <a:bodyPr/>
        <a:lstStyle/>
        <a:p>
          <a:endParaRPr lang="en-US"/>
        </a:p>
      </dgm:t>
    </dgm:pt>
    <dgm:pt modelId="{6E3F4633-9190-48E3-A7CC-03EC44B60731}" type="sibTrans" cxnId="{066AD074-4AEE-4B73-A87C-C68DEB8C0F46}">
      <dgm:prSet/>
      <dgm:spPr/>
      <dgm:t>
        <a:bodyPr/>
        <a:lstStyle/>
        <a:p>
          <a:endParaRPr lang="en-US"/>
        </a:p>
      </dgm:t>
    </dgm:pt>
    <dgm:pt modelId="{09499D81-3537-44AC-A562-0B37BFD60612}">
      <dgm:prSet/>
      <dgm:spPr/>
      <dgm:t>
        <a:bodyPr/>
        <a:lstStyle/>
        <a:p>
          <a:r>
            <a:rPr lang="cs-CZ"/>
            <a:t>Újma</a:t>
          </a:r>
          <a:endParaRPr lang="en-US"/>
        </a:p>
      </dgm:t>
    </dgm:pt>
    <dgm:pt modelId="{71C46138-CAF1-4B00-B427-A162D1004991}" type="parTrans" cxnId="{50F9B1EC-FA9C-4FF8-8C87-29955B48941E}">
      <dgm:prSet/>
      <dgm:spPr/>
      <dgm:t>
        <a:bodyPr/>
        <a:lstStyle/>
        <a:p>
          <a:endParaRPr lang="en-US"/>
        </a:p>
      </dgm:t>
    </dgm:pt>
    <dgm:pt modelId="{87F5E27B-BE84-4357-8D83-BD81FFB965DC}" type="sibTrans" cxnId="{50F9B1EC-FA9C-4FF8-8C87-29955B48941E}">
      <dgm:prSet/>
      <dgm:spPr/>
      <dgm:t>
        <a:bodyPr/>
        <a:lstStyle/>
        <a:p>
          <a:endParaRPr lang="en-US"/>
        </a:p>
      </dgm:t>
    </dgm:pt>
    <dgm:pt modelId="{FF518988-39C4-45DB-83C4-2AA932A2A568}">
      <dgm:prSet/>
      <dgm:spPr/>
      <dgm:t>
        <a:bodyPr/>
        <a:lstStyle/>
        <a:p>
          <a:r>
            <a:rPr lang="cs-CZ"/>
            <a:t>Naplnění předpokladů si posuzuje sám Nejvyšší soud (ex post až poté, co strana dovolání podala)</a:t>
          </a:r>
          <a:endParaRPr lang="en-US"/>
        </a:p>
      </dgm:t>
    </dgm:pt>
    <dgm:pt modelId="{A80E0AB8-AE82-441D-8997-A8D341628A11}" type="parTrans" cxnId="{BBEC25E7-629C-4AD3-8759-9ABEFB89B33C}">
      <dgm:prSet/>
      <dgm:spPr/>
      <dgm:t>
        <a:bodyPr/>
        <a:lstStyle/>
        <a:p>
          <a:endParaRPr lang="en-US"/>
        </a:p>
      </dgm:t>
    </dgm:pt>
    <dgm:pt modelId="{CE39FE22-0195-4648-974A-76356742704B}" type="sibTrans" cxnId="{BBEC25E7-629C-4AD3-8759-9ABEFB89B33C}">
      <dgm:prSet/>
      <dgm:spPr/>
      <dgm:t>
        <a:bodyPr/>
        <a:lstStyle/>
        <a:p>
          <a:endParaRPr lang="en-US"/>
        </a:p>
      </dgm:t>
    </dgm:pt>
    <dgm:pt modelId="{54294E2D-8904-419D-9E09-DBD75A3F8DDC}" type="pres">
      <dgm:prSet presAssocID="{A4E18F19-1E49-4DC0-8750-2CE40801FD59}" presName="root" presStyleCnt="0">
        <dgm:presLayoutVars>
          <dgm:dir/>
          <dgm:resizeHandles val="exact"/>
        </dgm:presLayoutVars>
      </dgm:prSet>
      <dgm:spPr/>
    </dgm:pt>
    <dgm:pt modelId="{D81DCC65-42B7-4433-BD68-D2AECD036CC4}" type="pres">
      <dgm:prSet presAssocID="{5C03E411-7847-4D49-A7D1-4556CEB612B4}" presName="compNode" presStyleCnt="0"/>
      <dgm:spPr/>
    </dgm:pt>
    <dgm:pt modelId="{1EF6A135-3EEF-4D97-A5F2-959E60E56114}" type="pres">
      <dgm:prSet presAssocID="{5C03E411-7847-4D49-A7D1-4556CEB612B4}" presName="bgRect" presStyleLbl="bgShp" presStyleIdx="0" presStyleCnt="2"/>
      <dgm:spPr/>
    </dgm:pt>
    <dgm:pt modelId="{DD38980C-31FF-47D4-99D4-222193C86485}" type="pres">
      <dgm:prSet presAssocID="{5C03E411-7847-4D49-A7D1-4556CEB612B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3FC02B30-A163-4942-B50C-B50E0D287509}" type="pres">
      <dgm:prSet presAssocID="{5C03E411-7847-4D49-A7D1-4556CEB612B4}" presName="spaceRect" presStyleCnt="0"/>
      <dgm:spPr/>
    </dgm:pt>
    <dgm:pt modelId="{D481BEBF-22A2-4C4C-8F68-9B058630175B}" type="pres">
      <dgm:prSet presAssocID="{5C03E411-7847-4D49-A7D1-4556CEB612B4}" presName="parTx" presStyleLbl="revTx" presStyleIdx="0" presStyleCnt="3">
        <dgm:presLayoutVars>
          <dgm:chMax val="0"/>
          <dgm:chPref val="0"/>
        </dgm:presLayoutVars>
      </dgm:prSet>
      <dgm:spPr/>
    </dgm:pt>
    <dgm:pt modelId="{8012E7F5-0AB4-4823-BCA5-A332FFAFEB14}" type="pres">
      <dgm:prSet presAssocID="{5C03E411-7847-4D49-A7D1-4556CEB612B4}" presName="desTx" presStyleLbl="revTx" presStyleIdx="1" presStyleCnt="3">
        <dgm:presLayoutVars/>
      </dgm:prSet>
      <dgm:spPr/>
    </dgm:pt>
    <dgm:pt modelId="{0033F55F-0C4E-4D6D-89DA-80CBC7796D42}" type="pres">
      <dgm:prSet presAssocID="{4AEC83B3-5386-4545-9937-7FBF2E2265C9}" presName="sibTrans" presStyleCnt="0"/>
      <dgm:spPr/>
    </dgm:pt>
    <dgm:pt modelId="{EF44E917-77F6-4ABE-BB1F-D7111486E541}" type="pres">
      <dgm:prSet presAssocID="{FF518988-39C4-45DB-83C4-2AA932A2A568}" presName="compNode" presStyleCnt="0"/>
      <dgm:spPr/>
    </dgm:pt>
    <dgm:pt modelId="{FFD83292-F167-4B6C-AF75-E608EF9DE275}" type="pres">
      <dgm:prSet presAssocID="{FF518988-39C4-45DB-83C4-2AA932A2A568}" presName="bgRect" presStyleLbl="bgShp" presStyleIdx="1" presStyleCnt="2"/>
      <dgm:spPr/>
    </dgm:pt>
    <dgm:pt modelId="{D222CC90-C690-41C0-8375-2A36202083BB}" type="pres">
      <dgm:prSet presAssocID="{FF518988-39C4-45DB-83C4-2AA932A2A56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C571C07-0671-4012-AD6F-86C7BA31CD35}" type="pres">
      <dgm:prSet presAssocID="{FF518988-39C4-45DB-83C4-2AA932A2A568}" presName="spaceRect" presStyleCnt="0"/>
      <dgm:spPr/>
    </dgm:pt>
    <dgm:pt modelId="{BAC102EC-F942-4A06-8B62-E66F99289B90}" type="pres">
      <dgm:prSet presAssocID="{FF518988-39C4-45DB-83C4-2AA932A2A56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A3BCB29-5DEE-40E5-AF7A-C4FFCE46F4C3}" type="presOf" srcId="{C454ED23-F8FD-42E7-9FBC-85179D8C4AF1}" destId="{8012E7F5-0AB4-4823-BCA5-A332FFAFEB14}" srcOrd="0" destOrd="1" presId="urn:microsoft.com/office/officeart/2018/2/layout/IconVerticalSolidList"/>
    <dgm:cxn modelId="{F3691335-F94E-45F0-90A3-4776B8A4491B}" srcId="{5C03E411-7847-4D49-A7D1-4556CEB612B4}" destId="{68E14FA1-34BF-4CCB-BDAD-09883E28B8F7}" srcOrd="0" destOrd="0" parTransId="{482D8B1B-7E5A-447E-A500-F5343A54DDFD}" sibTransId="{B4E48AA5-3F4E-431E-BCEC-1D064695BCFD}"/>
    <dgm:cxn modelId="{4CC1F36C-0754-4A00-B179-FCC6AFFCD78C}" type="presOf" srcId="{68E14FA1-34BF-4CCB-BDAD-09883E28B8F7}" destId="{8012E7F5-0AB4-4823-BCA5-A332FFAFEB14}" srcOrd="0" destOrd="0" presId="urn:microsoft.com/office/officeart/2018/2/layout/IconVerticalSolidList"/>
    <dgm:cxn modelId="{066AD074-4AEE-4B73-A87C-C68DEB8C0F46}" srcId="{5C03E411-7847-4D49-A7D1-4556CEB612B4}" destId="{DB83AB48-DAC7-4FBE-8855-A9F0D6CC8030}" srcOrd="2" destOrd="0" parTransId="{CAFE6308-6EFE-4F0C-8F27-8479EF5415ED}" sibTransId="{6E3F4633-9190-48E3-A7CC-03EC44B60731}"/>
    <dgm:cxn modelId="{B763C456-CA95-4124-84D2-138437CCD3D1}" type="presOf" srcId="{5C03E411-7847-4D49-A7D1-4556CEB612B4}" destId="{D481BEBF-22A2-4C4C-8F68-9B058630175B}" srcOrd="0" destOrd="0" presId="urn:microsoft.com/office/officeart/2018/2/layout/IconVerticalSolidList"/>
    <dgm:cxn modelId="{26B9EA58-5440-49E5-AC92-88E3DB0E72C0}" srcId="{5C03E411-7847-4D49-A7D1-4556CEB612B4}" destId="{C454ED23-F8FD-42E7-9FBC-85179D8C4AF1}" srcOrd="1" destOrd="0" parTransId="{606D1676-7771-44BC-A09F-51DC9858F258}" sibTransId="{8CEBB398-7D80-472C-9A4C-6E187D921221}"/>
    <dgm:cxn modelId="{4046BB82-BDCB-47E0-A98D-1BCF486F9F81}" type="presOf" srcId="{FF518988-39C4-45DB-83C4-2AA932A2A568}" destId="{BAC102EC-F942-4A06-8B62-E66F99289B90}" srcOrd="0" destOrd="0" presId="urn:microsoft.com/office/officeart/2018/2/layout/IconVerticalSolidList"/>
    <dgm:cxn modelId="{064A7693-026B-44EF-A135-550C0E49D5EE}" type="presOf" srcId="{DB83AB48-DAC7-4FBE-8855-A9F0D6CC8030}" destId="{8012E7F5-0AB4-4823-BCA5-A332FFAFEB14}" srcOrd="0" destOrd="2" presId="urn:microsoft.com/office/officeart/2018/2/layout/IconVerticalSolidList"/>
    <dgm:cxn modelId="{2B48D7C4-AFDE-445E-9538-5ECA95795647}" type="presOf" srcId="{09499D81-3537-44AC-A562-0B37BFD60612}" destId="{8012E7F5-0AB4-4823-BCA5-A332FFAFEB14}" srcOrd="0" destOrd="3" presId="urn:microsoft.com/office/officeart/2018/2/layout/IconVerticalSolidList"/>
    <dgm:cxn modelId="{6E22EADE-51C3-42CB-8AAF-D2A244AADC85}" srcId="{A4E18F19-1E49-4DC0-8750-2CE40801FD59}" destId="{5C03E411-7847-4D49-A7D1-4556CEB612B4}" srcOrd="0" destOrd="0" parTransId="{CAB3DCB0-0595-4D49-AE81-3071B98548A6}" sibTransId="{4AEC83B3-5386-4545-9937-7FBF2E2265C9}"/>
    <dgm:cxn modelId="{BBEC25E7-629C-4AD3-8759-9ABEFB89B33C}" srcId="{A4E18F19-1E49-4DC0-8750-2CE40801FD59}" destId="{FF518988-39C4-45DB-83C4-2AA932A2A568}" srcOrd="1" destOrd="0" parTransId="{A80E0AB8-AE82-441D-8997-A8D341628A11}" sibTransId="{CE39FE22-0195-4648-974A-76356742704B}"/>
    <dgm:cxn modelId="{50F9B1EC-FA9C-4FF8-8C87-29955B48941E}" srcId="{5C03E411-7847-4D49-A7D1-4556CEB612B4}" destId="{09499D81-3537-44AC-A562-0B37BFD60612}" srcOrd="3" destOrd="0" parTransId="{71C46138-CAF1-4B00-B427-A162D1004991}" sibTransId="{87F5E27B-BE84-4357-8D83-BD81FFB965DC}"/>
    <dgm:cxn modelId="{168989FE-A7C1-412B-9ED2-00A0A062679D}" type="presOf" srcId="{A4E18F19-1E49-4DC0-8750-2CE40801FD59}" destId="{54294E2D-8904-419D-9E09-DBD75A3F8DDC}" srcOrd="0" destOrd="0" presId="urn:microsoft.com/office/officeart/2018/2/layout/IconVerticalSolidList"/>
    <dgm:cxn modelId="{583C006E-ECDA-485F-910B-26802A581910}" type="presParOf" srcId="{54294E2D-8904-419D-9E09-DBD75A3F8DDC}" destId="{D81DCC65-42B7-4433-BD68-D2AECD036CC4}" srcOrd="0" destOrd="0" presId="urn:microsoft.com/office/officeart/2018/2/layout/IconVerticalSolidList"/>
    <dgm:cxn modelId="{27FE34CC-9113-4DF8-A53B-3EA75A49D421}" type="presParOf" srcId="{D81DCC65-42B7-4433-BD68-D2AECD036CC4}" destId="{1EF6A135-3EEF-4D97-A5F2-959E60E56114}" srcOrd="0" destOrd="0" presId="urn:microsoft.com/office/officeart/2018/2/layout/IconVerticalSolidList"/>
    <dgm:cxn modelId="{0FED4791-1F14-46B8-8C46-87194F44640F}" type="presParOf" srcId="{D81DCC65-42B7-4433-BD68-D2AECD036CC4}" destId="{DD38980C-31FF-47D4-99D4-222193C86485}" srcOrd="1" destOrd="0" presId="urn:microsoft.com/office/officeart/2018/2/layout/IconVerticalSolidList"/>
    <dgm:cxn modelId="{19363D24-7833-421F-9B93-224697830FE0}" type="presParOf" srcId="{D81DCC65-42B7-4433-BD68-D2AECD036CC4}" destId="{3FC02B30-A163-4942-B50C-B50E0D287509}" srcOrd="2" destOrd="0" presId="urn:microsoft.com/office/officeart/2018/2/layout/IconVerticalSolidList"/>
    <dgm:cxn modelId="{B36AF8FE-CDB0-4E0D-826A-0A99DD95F451}" type="presParOf" srcId="{D81DCC65-42B7-4433-BD68-D2AECD036CC4}" destId="{D481BEBF-22A2-4C4C-8F68-9B058630175B}" srcOrd="3" destOrd="0" presId="urn:microsoft.com/office/officeart/2018/2/layout/IconVerticalSolidList"/>
    <dgm:cxn modelId="{7B9CF97E-932D-4979-A7D7-9F315B80B2DD}" type="presParOf" srcId="{D81DCC65-42B7-4433-BD68-D2AECD036CC4}" destId="{8012E7F5-0AB4-4823-BCA5-A332FFAFEB14}" srcOrd="4" destOrd="0" presId="urn:microsoft.com/office/officeart/2018/2/layout/IconVerticalSolidList"/>
    <dgm:cxn modelId="{A00C3DF9-466A-48BE-A65C-AB9813E871BF}" type="presParOf" srcId="{54294E2D-8904-419D-9E09-DBD75A3F8DDC}" destId="{0033F55F-0C4E-4D6D-89DA-80CBC7796D42}" srcOrd="1" destOrd="0" presId="urn:microsoft.com/office/officeart/2018/2/layout/IconVerticalSolidList"/>
    <dgm:cxn modelId="{7B02BDAC-8B8B-49B6-85F2-2861D074ABD3}" type="presParOf" srcId="{54294E2D-8904-419D-9E09-DBD75A3F8DDC}" destId="{EF44E917-77F6-4ABE-BB1F-D7111486E541}" srcOrd="2" destOrd="0" presId="urn:microsoft.com/office/officeart/2018/2/layout/IconVerticalSolidList"/>
    <dgm:cxn modelId="{9E2D3381-ABA4-4D5F-AED7-C3437913BDC4}" type="presParOf" srcId="{EF44E917-77F6-4ABE-BB1F-D7111486E541}" destId="{FFD83292-F167-4B6C-AF75-E608EF9DE275}" srcOrd="0" destOrd="0" presId="urn:microsoft.com/office/officeart/2018/2/layout/IconVerticalSolidList"/>
    <dgm:cxn modelId="{7D2C17EE-D169-4AEB-9C55-A8F7AA0D7832}" type="presParOf" srcId="{EF44E917-77F6-4ABE-BB1F-D7111486E541}" destId="{D222CC90-C690-41C0-8375-2A36202083BB}" srcOrd="1" destOrd="0" presId="urn:microsoft.com/office/officeart/2018/2/layout/IconVerticalSolidList"/>
    <dgm:cxn modelId="{EC6EC62D-82E1-4F26-A31F-1D2F4A709676}" type="presParOf" srcId="{EF44E917-77F6-4ABE-BB1F-D7111486E541}" destId="{AC571C07-0671-4012-AD6F-86C7BA31CD35}" srcOrd="2" destOrd="0" presId="urn:microsoft.com/office/officeart/2018/2/layout/IconVerticalSolidList"/>
    <dgm:cxn modelId="{C531F946-CB23-42DB-91D9-8C2B7495C3F5}" type="presParOf" srcId="{EF44E917-77F6-4ABE-BB1F-D7111486E541}" destId="{BAC102EC-F942-4A06-8B62-E66F99289B9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907F499-1AA5-486B-875F-EFF97AB9365A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58464A2F-8B53-4769-B07E-FFED05CE0BB5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Pouze </a:t>
          </a:r>
          <a:r>
            <a:rPr lang="cs-CZ" b="1"/>
            <a:t>nesprávné právní posouzení</a:t>
          </a:r>
          <a:endParaRPr lang="en-US"/>
        </a:p>
      </dgm:t>
    </dgm:pt>
    <dgm:pt modelId="{B07E4F5E-68FD-4BC9-95CF-0F91F11D2B9A}" type="parTrans" cxnId="{445497F8-0DF0-47B0-856F-D3972200A0E2}">
      <dgm:prSet/>
      <dgm:spPr/>
      <dgm:t>
        <a:bodyPr/>
        <a:lstStyle/>
        <a:p>
          <a:endParaRPr lang="en-US"/>
        </a:p>
      </dgm:t>
    </dgm:pt>
    <dgm:pt modelId="{C63600B4-87AC-407A-B802-E1ABD5EF5272}" type="sibTrans" cxnId="{445497F8-0DF0-47B0-856F-D3972200A0E2}">
      <dgm:prSet/>
      <dgm:spPr/>
      <dgm:t>
        <a:bodyPr/>
        <a:lstStyle/>
        <a:p>
          <a:endParaRPr lang="en-US"/>
        </a:p>
      </dgm:t>
    </dgm:pt>
    <dgm:pt modelId="{496F7845-E658-40BF-B006-EB250907C0BF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musí být vymezeno konkrétně</a:t>
          </a:r>
          <a:endParaRPr lang="en-US"/>
        </a:p>
      </dgm:t>
    </dgm:pt>
    <dgm:pt modelId="{72EA8BF8-432A-464E-BF57-52A49EB498B7}" type="parTrans" cxnId="{DB24E056-1830-4086-BBEC-D78625AE236C}">
      <dgm:prSet/>
      <dgm:spPr/>
      <dgm:t>
        <a:bodyPr/>
        <a:lstStyle/>
        <a:p>
          <a:endParaRPr lang="en-US"/>
        </a:p>
      </dgm:t>
    </dgm:pt>
    <dgm:pt modelId="{8336EDB4-4566-4752-9C95-F8ACBDDA0463}" type="sibTrans" cxnId="{DB24E056-1830-4086-BBEC-D78625AE236C}">
      <dgm:prSet/>
      <dgm:spPr/>
      <dgm:t>
        <a:bodyPr/>
        <a:lstStyle/>
        <a:p>
          <a:endParaRPr lang="en-US"/>
        </a:p>
      </dgm:t>
    </dgm:pt>
    <dgm:pt modelId="{2AD608C1-97CC-4F9E-841D-AE8E9E41F563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nestačí obecné tvrzení, že se odvolací soudu odchýlil od judikatury NS</a:t>
          </a:r>
          <a:endParaRPr lang="en-US"/>
        </a:p>
      </dgm:t>
    </dgm:pt>
    <dgm:pt modelId="{90791B06-16D4-4AB1-9F2C-7A260FC7D6D8}" type="parTrans" cxnId="{1EBDDCCF-2F22-4F73-AE3E-12D2B1D6A4A1}">
      <dgm:prSet/>
      <dgm:spPr/>
      <dgm:t>
        <a:bodyPr/>
        <a:lstStyle/>
        <a:p>
          <a:endParaRPr lang="en-US"/>
        </a:p>
      </dgm:t>
    </dgm:pt>
    <dgm:pt modelId="{60DC98C3-1D96-4D9B-A943-1DF94CA72F3D}" type="sibTrans" cxnId="{1EBDDCCF-2F22-4F73-AE3E-12D2B1D6A4A1}">
      <dgm:prSet/>
      <dgm:spPr/>
      <dgm:t>
        <a:bodyPr/>
        <a:lstStyle/>
        <a:p>
          <a:endParaRPr lang="en-US"/>
        </a:p>
      </dgm:t>
    </dgm:pt>
    <dgm:pt modelId="{F18F5EEC-2281-42E1-92B5-EC0CAE49973C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="1" dirty="0"/>
            <a:t>Jiné důvody </a:t>
          </a:r>
          <a:r>
            <a:rPr lang="cs-CZ" dirty="0"/>
            <a:t>uplatnit </a:t>
          </a:r>
          <a:r>
            <a:rPr lang="cs-CZ" b="1" dirty="0"/>
            <a:t>nelze</a:t>
          </a:r>
          <a:endParaRPr lang="en-US" dirty="0"/>
        </a:p>
      </dgm:t>
    </dgm:pt>
    <dgm:pt modelId="{1E4220F8-F098-457B-9861-F51B9F2C33A2}" type="parTrans" cxnId="{3C180144-7B56-4DE8-A798-AFE7C5EF22A3}">
      <dgm:prSet/>
      <dgm:spPr/>
      <dgm:t>
        <a:bodyPr/>
        <a:lstStyle/>
        <a:p>
          <a:endParaRPr lang="en-US"/>
        </a:p>
      </dgm:t>
    </dgm:pt>
    <dgm:pt modelId="{0D79382C-1CD0-495F-980C-94E8A435AE62}" type="sibTrans" cxnId="{3C180144-7B56-4DE8-A798-AFE7C5EF22A3}">
      <dgm:prSet/>
      <dgm:spPr/>
      <dgm:t>
        <a:bodyPr/>
        <a:lstStyle/>
        <a:p>
          <a:endParaRPr lang="en-US"/>
        </a:p>
      </dgm:t>
    </dgm:pt>
    <dgm:pt modelId="{73129A8E-DE77-42CF-9C2B-D9C55726C00F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="1" dirty="0"/>
            <a:t>zmatečnosti</a:t>
          </a:r>
          <a:r>
            <a:rPr lang="cs-CZ" dirty="0"/>
            <a:t> jako dovolací důvod § 241a odst. 1 OSŘ výslovně zakazuje</a:t>
          </a:r>
          <a:endParaRPr lang="en-US" dirty="0"/>
        </a:p>
      </dgm:t>
    </dgm:pt>
    <dgm:pt modelId="{B6CA98AA-95B3-4151-9740-86199B9252E3}" type="parTrans" cxnId="{43A69EA5-3104-4141-9A0A-DBB41030A320}">
      <dgm:prSet/>
      <dgm:spPr/>
      <dgm:t>
        <a:bodyPr/>
        <a:lstStyle/>
        <a:p>
          <a:endParaRPr lang="en-US"/>
        </a:p>
      </dgm:t>
    </dgm:pt>
    <dgm:pt modelId="{6AF2BC41-8EAA-4C03-A893-4EA89E73F472}" type="sibTrans" cxnId="{43A69EA5-3104-4141-9A0A-DBB41030A320}">
      <dgm:prSet/>
      <dgm:spPr/>
      <dgm:t>
        <a:bodyPr/>
        <a:lstStyle/>
        <a:p>
          <a:endParaRPr lang="en-US"/>
        </a:p>
      </dgm:t>
    </dgm:pt>
    <dgm:pt modelId="{91372144-20FB-4A51-99C9-FA09FB934080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NS může ke zmatečnostem pouze přihlédnout, ale pouze za předpokladu, že bude dovolání považovat za přípustné (pro vyřešení otázky hmotného nebo procesního práva)</a:t>
          </a:r>
          <a:endParaRPr lang="en-US" dirty="0"/>
        </a:p>
      </dgm:t>
    </dgm:pt>
    <dgm:pt modelId="{4765271C-09BF-460A-BAD0-0B3906FA98A2}" type="parTrans" cxnId="{EEDEA20D-8345-4FB1-8A3A-AA69608BD7E7}">
      <dgm:prSet/>
      <dgm:spPr/>
      <dgm:t>
        <a:bodyPr/>
        <a:lstStyle/>
        <a:p>
          <a:endParaRPr lang="en-US"/>
        </a:p>
      </dgm:t>
    </dgm:pt>
    <dgm:pt modelId="{2E327CAC-32C0-4EB4-BEA7-562653036363}" type="sibTrans" cxnId="{EEDEA20D-8345-4FB1-8A3A-AA69608BD7E7}">
      <dgm:prSet/>
      <dgm:spPr/>
      <dgm:t>
        <a:bodyPr/>
        <a:lstStyle/>
        <a:p>
          <a:endParaRPr lang="en-US"/>
        </a:p>
      </dgm:t>
    </dgm:pt>
    <dgm:pt modelId="{1B78B6B5-DF3E-4B70-82C7-D63ED4F6E1E7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="1" dirty="0"/>
            <a:t>důvody skutkového charakteru </a:t>
          </a:r>
          <a:r>
            <a:rPr lang="cs-CZ" dirty="0"/>
            <a:t>dovoláním uplatnit nelze (např. rozpor s obsahem spisu, nesprávné skutkové zjištění apod.)</a:t>
          </a:r>
          <a:endParaRPr lang="en-US" dirty="0"/>
        </a:p>
      </dgm:t>
    </dgm:pt>
    <dgm:pt modelId="{75F9BAF6-F7D2-4EAE-8341-314147C351F4}" type="parTrans" cxnId="{ECB264E3-33A3-4287-BFB4-87791CC26A97}">
      <dgm:prSet/>
      <dgm:spPr/>
      <dgm:t>
        <a:bodyPr/>
        <a:lstStyle/>
        <a:p>
          <a:endParaRPr lang="en-US"/>
        </a:p>
      </dgm:t>
    </dgm:pt>
    <dgm:pt modelId="{EA8B4364-2AD5-4804-B78D-3447D90B81FE}" type="sibTrans" cxnId="{ECB264E3-33A3-4287-BFB4-87791CC26A97}">
      <dgm:prSet/>
      <dgm:spPr/>
      <dgm:t>
        <a:bodyPr/>
        <a:lstStyle/>
        <a:p>
          <a:endParaRPr lang="en-US"/>
        </a:p>
      </dgm:t>
    </dgm:pt>
    <dgm:pt modelId="{CA08BBF4-F67E-46C6-8439-9D181C6ED238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="1" dirty="0"/>
            <a:t>vady řízení </a:t>
          </a:r>
          <a:r>
            <a:rPr lang="cs-CZ" dirty="0"/>
            <a:t>nemohou být dovolacím důvodem</a:t>
          </a:r>
          <a:endParaRPr lang="en-US" dirty="0"/>
        </a:p>
      </dgm:t>
    </dgm:pt>
    <dgm:pt modelId="{5B0188D9-0FE2-4548-B5CA-EE5F411E6DFC}" type="parTrans" cxnId="{0C4E4C92-8B78-4239-80A1-C5480F6D6F7A}">
      <dgm:prSet/>
      <dgm:spPr/>
      <dgm:t>
        <a:bodyPr/>
        <a:lstStyle/>
        <a:p>
          <a:endParaRPr lang="en-US"/>
        </a:p>
      </dgm:t>
    </dgm:pt>
    <dgm:pt modelId="{6E289B34-D43B-43DE-B8A2-411E97CBB833}" type="sibTrans" cxnId="{0C4E4C92-8B78-4239-80A1-C5480F6D6F7A}">
      <dgm:prSet/>
      <dgm:spPr/>
      <dgm:t>
        <a:bodyPr/>
        <a:lstStyle/>
        <a:p>
          <a:endParaRPr lang="en-US"/>
        </a:p>
      </dgm:t>
    </dgm:pt>
    <dgm:pt modelId="{82BF9E56-FE16-43C5-B62E-A1FA70B24288}" type="pres">
      <dgm:prSet presAssocID="{9907F499-1AA5-486B-875F-EFF97AB9365A}" presName="root" presStyleCnt="0">
        <dgm:presLayoutVars>
          <dgm:dir/>
          <dgm:resizeHandles val="exact"/>
        </dgm:presLayoutVars>
      </dgm:prSet>
      <dgm:spPr/>
    </dgm:pt>
    <dgm:pt modelId="{11A8B914-3350-401E-9C90-0BC8D04BD95B}" type="pres">
      <dgm:prSet presAssocID="{58464A2F-8B53-4769-B07E-FFED05CE0BB5}" presName="compNode" presStyleCnt="0"/>
      <dgm:spPr/>
    </dgm:pt>
    <dgm:pt modelId="{846E26BD-66F1-4F5B-A21A-D12A59BCA532}" type="pres">
      <dgm:prSet presAssocID="{58464A2F-8B53-4769-B07E-FFED05CE0BB5}" presName="bgRect" presStyleLbl="bgShp" presStyleIdx="0" presStyleCnt="2"/>
      <dgm:spPr/>
    </dgm:pt>
    <dgm:pt modelId="{6E42615E-C66D-4E0C-B52F-BC7832B9808D}" type="pres">
      <dgm:prSet presAssocID="{58464A2F-8B53-4769-B07E-FFED05CE0BB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114E4F4F-AFF0-47AE-9708-AC95F7947476}" type="pres">
      <dgm:prSet presAssocID="{58464A2F-8B53-4769-B07E-FFED05CE0BB5}" presName="spaceRect" presStyleCnt="0"/>
      <dgm:spPr/>
    </dgm:pt>
    <dgm:pt modelId="{A5796AB5-2419-4AE0-85A9-A3C220F5A8C9}" type="pres">
      <dgm:prSet presAssocID="{58464A2F-8B53-4769-B07E-FFED05CE0BB5}" presName="parTx" presStyleLbl="revTx" presStyleIdx="0" presStyleCnt="4">
        <dgm:presLayoutVars>
          <dgm:chMax val="0"/>
          <dgm:chPref val="0"/>
        </dgm:presLayoutVars>
      </dgm:prSet>
      <dgm:spPr/>
    </dgm:pt>
    <dgm:pt modelId="{78F62029-703B-45B4-AA4C-C0FCEC8B5D5A}" type="pres">
      <dgm:prSet presAssocID="{58464A2F-8B53-4769-B07E-FFED05CE0BB5}" presName="desTx" presStyleLbl="revTx" presStyleIdx="1" presStyleCnt="4">
        <dgm:presLayoutVars/>
      </dgm:prSet>
      <dgm:spPr/>
    </dgm:pt>
    <dgm:pt modelId="{AC226A18-C045-4B0D-9BD5-BDD834B6204D}" type="pres">
      <dgm:prSet presAssocID="{C63600B4-87AC-407A-B802-E1ABD5EF5272}" presName="sibTrans" presStyleCnt="0"/>
      <dgm:spPr/>
    </dgm:pt>
    <dgm:pt modelId="{0A3A0866-1D48-480C-96BE-183FF1B67707}" type="pres">
      <dgm:prSet presAssocID="{F18F5EEC-2281-42E1-92B5-EC0CAE49973C}" presName="compNode" presStyleCnt="0"/>
      <dgm:spPr/>
    </dgm:pt>
    <dgm:pt modelId="{C283B3FD-552D-48CF-8800-3CA6D1B161C6}" type="pres">
      <dgm:prSet presAssocID="{F18F5EEC-2281-42E1-92B5-EC0CAE49973C}" presName="bgRect" presStyleLbl="bgShp" presStyleIdx="1" presStyleCnt="2" custScaleY="184759" custLinFactNeighborX="0" custLinFactNeighborY="-599"/>
      <dgm:spPr/>
    </dgm:pt>
    <dgm:pt modelId="{495271A7-ABC7-409C-96B9-A85336E1080F}" type="pres">
      <dgm:prSet presAssocID="{F18F5EEC-2281-42E1-92B5-EC0CAE49973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3D1742BA-FA8F-4060-AC51-62ADFA56C2C5}" type="pres">
      <dgm:prSet presAssocID="{F18F5EEC-2281-42E1-92B5-EC0CAE49973C}" presName="spaceRect" presStyleCnt="0"/>
      <dgm:spPr/>
    </dgm:pt>
    <dgm:pt modelId="{30DCDCF3-4EDC-443B-BB2B-35B7DCE1CC0D}" type="pres">
      <dgm:prSet presAssocID="{F18F5EEC-2281-42E1-92B5-EC0CAE49973C}" presName="parTx" presStyleLbl="revTx" presStyleIdx="2" presStyleCnt="4">
        <dgm:presLayoutVars>
          <dgm:chMax val="0"/>
          <dgm:chPref val="0"/>
        </dgm:presLayoutVars>
      </dgm:prSet>
      <dgm:spPr/>
    </dgm:pt>
    <dgm:pt modelId="{D37D753A-05AD-4656-A0A5-70628DAD493C}" type="pres">
      <dgm:prSet presAssocID="{F18F5EEC-2281-42E1-92B5-EC0CAE49973C}" presName="desTx" presStyleLbl="revTx" presStyleIdx="3" presStyleCnt="4">
        <dgm:presLayoutVars/>
      </dgm:prSet>
      <dgm:spPr/>
    </dgm:pt>
  </dgm:ptLst>
  <dgm:cxnLst>
    <dgm:cxn modelId="{9FEE8B05-1CF1-429B-9500-16BDFDD18DDB}" type="presOf" srcId="{F18F5EEC-2281-42E1-92B5-EC0CAE49973C}" destId="{30DCDCF3-4EDC-443B-BB2B-35B7DCE1CC0D}" srcOrd="0" destOrd="0" presId="urn:microsoft.com/office/officeart/2018/2/layout/IconVerticalSolidList"/>
    <dgm:cxn modelId="{EEDEA20D-8345-4FB1-8A3A-AA69608BD7E7}" srcId="{F18F5EEC-2281-42E1-92B5-EC0CAE49973C}" destId="{91372144-20FB-4A51-99C9-FA09FB934080}" srcOrd="1" destOrd="0" parTransId="{4765271C-09BF-460A-BAD0-0B3906FA98A2}" sibTransId="{2E327CAC-32C0-4EB4-BEA7-562653036363}"/>
    <dgm:cxn modelId="{81AD0710-40AE-4C42-BB2F-D021AB253C91}" type="presOf" srcId="{1B78B6B5-DF3E-4B70-82C7-D63ED4F6E1E7}" destId="{D37D753A-05AD-4656-A0A5-70628DAD493C}" srcOrd="0" destOrd="2" presId="urn:microsoft.com/office/officeart/2018/2/layout/IconVerticalSolidList"/>
    <dgm:cxn modelId="{232E8236-2EB0-4B8B-B79A-2729AC788201}" type="presOf" srcId="{9907F499-1AA5-486B-875F-EFF97AB9365A}" destId="{82BF9E56-FE16-43C5-B62E-A1FA70B24288}" srcOrd="0" destOrd="0" presId="urn:microsoft.com/office/officeart/2018/2/layout/IconVerticalSolidList"/>
    <dgm:cxn modelId="{3C180144-7B56-4DE8-A798-AFE7C5EF22A3}" srcId="{9907F499-1AA5-486B-875F-EFF97AB9365A}" destId="{F18F5EEC-2281-42E1-92B5-EC0CAE49973C}" srcOrd="1" destOrd="0" parTransId="{1E4220F8-F098-457B-9861-F51B9F2C33A2}" sibTransId="{0D79382C-1CD0-495F-980C-94E8A435AE62}"/>
    <dgm:cxn modelId="{B22F8450-60EE-410C-92E1-80091403A7DB}" type="presOf" srcId="{2AD608C1-97CC-4F9E-841D-AE8E9E41F563}" destId="{78F62029-703B-45B4-AA4C-C0FCEC8B5D5A}" srcOrd="0" destOrd="1" presId="urn:microsoft.com/office/officeart/2018/2/layout/IconVerticalSolidList"/>
    <dgm:cxn modelId="{DB24E056-1830-4086-BBEC-D78625AE236C}" srcId="{58464A2F-8B53-4769-B07E-FFED05CE0BB5}" destId="{496F7845-E658-40BF-B006-EB250907C0BF}" srcOrd="0" destOrd="0" parTransId="{72EA8BF8-432A-464E-BF57-52A49EB498B7}" sibTransId="{8336EDB4-4566-4752-9C95-F8ACBDDA0463}"/>
    <dgm:cxn modelId="{2DBD1386-C493-4C78-8911-4F00E2F93956}" type="presOf" srcId="{58464A2F-8B53-4769-B07E-FFED05CE0BB5}" destId="{A5796AB5-2419-4AE0-85A9-A3C220F5A8C9}" srcOrd="0" destOrd="0" presId="urn:microsoft.com/office/officeart/2018/2/layout/IconVerticalSolidList"/>
    <dgm:cxn modelId="{0C4E4C92-8B78-4239-80A1-C5480F6D6F7A}" srcId="{F18F5EEC-2281-42E1-92B5-EC0CAE49973C}" destId="{CA08BBF4-F67E-46C6-8439-9D181C6ED238}" srcOrd="3" destOrd="0" parTransId="{5B0188D9-0FE2-4548-B5CA-EE5F411E6DFC}" sibTransId="{6E289B34-D43B-43DE-B8A2-411E97CBB833}"/>
    <dgm:cxn modelId="{43A69EA5-3104-4141-9A0A-DBB41030A320}" srcId="{F18F5EEC-2281-42E1-92B5-EC0CAE49973C}" destId="{73129A8E-DE77-42CF-9C2B-D9C55726C00F}" srcOrd="0" destOrd="0" parTransId="{B6CA98AA-95B3-4151-9740-86199B9252E3}" sibTransId="{6AF2BC41-8EAA-4C03-A893-4EA89E73F472}"/>
    <dgm:cxn modelId="{D47029B5-A499-4248-932A-AE5834754C18}" type="presOf" srcId="{73129A8E-DE77-42CF-9C2B-D9C55726C00F}" destId="{D37D753A-05AD-4656-A0A5-70628DAD493C}" srcOrd="0" destOrd="0" presId="urn:microsoft.com/office/officeart/2018/2/layout/IconVerticalSolidList"/>
    <dgm:cxn modelId="{F241DCC6-C62E-4335-BE94-A843E3877D5A}" type="presOf" srcId="{91372144-20FB-4A51-99C9-FA09FB934080}" destId="{D37D753A-05AD-4656-A0A5-70628DAD493C}" srcOrd="0" destOrd="1" presId="urn:microsoft.com/office/officeart/2018/2/layout/IconVerticalSolidList"/>
    <dgm:cxn modelId="{1EBDDCCF-2F22-4F73-AE3E-12D2B1D6A4A1}" srcId="{58464A2F-8B53-4769-B07E-FFED05CE0BB5}" destId="{2AD608C1-97CC-4F9E-841D-AE8E9E41F563}" srcOrd="1" destOrd="0" parTransId="{90791B06-16D4-4AB1-9F2C-7A260FC7D6D8}" sibTransId="{60DC98C3-1D96-4D9B-A943-1DF94CA72F3D}"/>
    <dgm:cxn modelId="{EF92A6D1-274D-4A4A-8837-66F0FE5A2738}" type="presOf" srcId="{CA08BBF4-F67E-46C6-8439-9D181C6ED238}" destId="{D37D753A-05AD-4656-A0A5-70628DAD493C}" srcOrd="0" destOrd="3" presId="urn:microsoft.com/office/officeart/2018/2/layout/IconVerticalSolidList"/>
    <dgm:cxn modelId="{CE5CB0DE-A356-4C20-90FA-3B0677287BBB}" type="presOf" srcId="{496F7845-E658-40BF-B006-EB250907C0BF}" destId="{78F62029-703B-45B4-AA4C-C0FCEC8B5D5A}" srcOrd="0" destOrd="0" presId="urn:microsoft.com/office/officeart/2018/2/layout/IconVerticalSolidList"/>
    <dgm:cxn modelId="{ECB264E3-33A3-4287-BFB4-87791CC26A97}" srcId="{F18F5EEC-2281-42E1-92B5-EC0CAE49973C}" destId="{1B78B6B5-DF3E-4B70-82C7-D63ED4F6E1E7}" srcOrd="2" destOrd="0" parTransId="{75F9BAF6-F7D2-4EAE-8341-314147C351F4}" sibTransId="{EA8B4364-2AD5-4804-B78D-3447D90B81FE}"/>
    <dgm:cxn modelId="{445497F8-0DF0-47B0-856F-D3972200A0E2}" srcId="{9907F499-1AA5-486B-875F-EFF97AB9365A}" destId="{58464A2F-8B53-4769-B07E-FFED05CE0BB5}" srcOrd="0" destOrd="0" parTransId="{B07E4F5E-68FD-4BC9-95CF-0F91F11D2B9A}" sibTransId="{C63600B4-87AC-407A-B802-E1ABD5EF5272}"/>
    <dgm:cxn modelId="{6D85C926-12F8-4901-8BB9-25772FC8BE69}" type="presParOf" srcId="{82BF9E56-FE16-43C5-B62E-A1FA70B24288}" destId="{11A8B914-3350-401E-9C90-0BC8D04BD95B}" srcOrd="0" destOrd="0" presId="urn:microsoft.com/office/officeart/2018/2/layout/IconVerticalSolidList"/>
    <dgm:cxn modelId="{8EE4C241-5581-4AEC-8904-695BA83DD0EE}" type="presParOf" srcId="{11A8B914-3350-401E-9C90-0BC8D04BD95B}" destId="{846E26BD-66F1-4F5B-A21A-D12A59BCA532}" srcOrd="0" destOrd="0" presId="urn:microsoft.com/office/officeart/2018/2/layout/IconVerticalSolidList"/>
    <dgm:cxn modelId="{51C09F37-4A53-4FBB-A53B-FC94B0E6F4DB}" type="presParOf" srcId="{11A8B914-3350-401E-9C90-0BC8D04BD95B}" destId="{6E42615E-C66D-4E0C-B52F-BC7832B9808D}" srcOrd="1" destOrd="0" presId="urn:microsoft.com/office/officeart/2018/2/layout/IconVerticalSolidList"/>
    <dgm:cxn modelId="{15303621-5BAA-4D6D-ABFF-217C61F6DC66}" type="presParOf" srcId="{11A8B914-3350-401E-9C90-0BC8D04BD95B}" destId="{114E4F4F-AFF0-47AE-9708-AC95F7947476}" srcOrd="2" destOrd="0" presId="urn:microsoft.com/office/officeart/2018/2/layout/IconVerticalSolidList"/>
    <dgm:cxn modelId="{19E909A8-83FF-4CEC-9B99-FDA87A3B1139}" type="presParOf" srcId="{11A8B914-3350-401E-9C90-0BC8D04BD95B}" destId="{A5796AB5-2419-4AE0-85A9-A3C220F5A8C9}" srcOrd="3" destOrd="0" presId="urn:microsoft.com/office/officeart/2018/2/layout/IconVerticalSolidList"/>
    <dgm:cxn modelId="{53CE9B9E-E272-48B7-AEDA-0DBC9E5E308F}" type="presParOf" srcId="{11A8B914-3350-401E-9C90-0BC8D04BD95B}" destId="{78F62029-703B-45B4-AA4C-C0FCEC8B5D5A}" srcOrd="4" destOrd="0" presId="urn:microsoft.com/office/officeart/2018/2/layout/IconVerticalSolidList"/>
    <dgm:cxn modelId="{93557A34-50BA-4B5A-81FB-AB3CA276C97C}" type="presParOf" srcId="{82BF9E56-FE16-43C5-B62E-A1FA70B24288}" destId="{AC226A18-C045-4B0D-9BD5-BDD834B6204D}" srcOrd="1" destOrd="0" presId="urn:microsoft.com/office/officeart/2018/2/layout/IconVerticalSolidList"/>
    <dgm:cxn modelId="{776FFA11-E5E9-46E0-8A73-91A9D94DF9C6}" type="presParOf" srcId="{82BF9E56-FE16-43C5-B62E-A1FA70B24288}" destId="{0A3A0866-1D48-480C-96BE-183FF1B67707}" srcOrd="2" destOrd="0" presId="urn:microsoft.com/office/officeart/2018/2/layout/IconVerticalSolidList"/>
    <dgm:cxn modelId="{8F537301-6AE6-4D69-AF90-63808A304B37}" type="presParOf" srcId="{0A3A0866-1D48-480C-96BE-183FF1B67707}" destId="{C283B3FD-552D-48CF-8800-3CA6D1B161C6}" srcOrd="0" destOrd="0" presId="urn:microsoft.com/office/officeart/2018/2/layout/IconVerticalSolidList"/>
    <dgm:cxn modelId="{46AB933B-2052-4641-AA14-B38A395F8079}" type="presParOf" srcId="{0A3A0866-1D48-480C-96BE-183FF1B67707}" destId="{495271A7-ABC7-409C-96B9-A85336E1080F}" srcOrd="1" destOrd="0" presId="urn:microsoft.com/office/officeart/2018/2/layout/IconVerticalSolidList"/>
    <dgm:cxn modelId="{34602E24-C9DC-4F80-9B42-42CCD0343620}" type="presParOf" srcId="{0A3A0866-1D48-480C-96BE-183FF1B67707}" destId="{3D1742BA-FA8F-4060-AC51-62ADFA56C2C5}" srcOrd="2" destOrd="0" presId="urn:microsoft.com/office/officeart/2018/2/layout/IconVerticalSolidList"/>
    <dgm:cxn modelId="{74D13214-AF41-4109-8C3F-37530D16A389}" type="presParOf" srcId="{0A3A0866-1D48-480C-96BE-183FF1B67707}" destId="{30DCDCF3-4EDC-443B-BB2B-35B7DCE1CC0D}" srcOrd="3" destOrd="0" presId="urn:microsoft.com/office/officeart/2018/2/layout/IconVerticalSolidList"/>
    <dgm:cxn modelId="{771B1773-D6EC-4405-88E7-CE481D79BD07}" type="presParOf" srcId="{0A3A0866-1D48-480C-96BE-183FF1B67707}" destId="{D37D753A-05AD-4656-A0A5-70628DAD493C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82C0E784-C741-4650-A9B6-447DED53CE04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4B3FAFB-227A-446B-B19B-1015E7C64CFC}">
      <dgm:prSet/>
      <dgm:spPr/>
      <dgm:t>
        <a:bodyPr/>
        <a:lstStyle/>
        <a:p>
          <a:r>
            <a:rPr lang="cs-CZ" b="1"/>
            <a:t>Výjimečné dovolání</a:t>
          </a:r>
          <a:endParaRPr lang="en-US"/>
        </a:p>
      </dgm:t>
    </dgm:pt>
    <dgm:pt modelId="{D57C69F2-00B1-450C-A028-9982926AB220}" type="parTrans" cxnId="{302A9BA1-3F6B-43E1-A7B7-0FAF4A51ED00}">
      <dgm:prSet/>
      <dgm:spPr/>
      <dgm:t>
        <a:bodyPr/>
        <a:lstStyle/>
        <a:p>
          <a:endParaRPr lang="en-US"/>
        </a:p>
      </dgm:t>
    </dgm:pt>
    <dgm:pt modelId="{72CC8FEE-0EAB-4B1B-904E-3FDD39DCE8FC}" type="sibTrans" cxnId="{302A9BA1-3F6B-43E1-A7B7-0FAF4A51ED00}">
      <dgm:prSet/>
      <dgm:spPr/>
      <dgm:t>
        <a:bodyPr/>
        <a:lstStyle/>
        <a:p>
          <a:endParaRPr lang="en-US"/>
        </a:p>
      </dgm:t>
    </dgm:pt>
    <dgm:pt modelId="{B9EA4B7D-F071-4815-8A21-97E83F5EE270}">
      <dgm:prSet/>
      <dgm:spPr/>
      <dgm:t>
        <a:bodyPr/>
        <a:lstStyle/>
        <a:p>
          <a:r>
            <a:rPr lang="cs-CZ"/>
            <a:t>nepřipustí-li odvolací soud dovolání a </a:t>
          </a:r>
          <a:endParaRPr lang="en-US"/>
        </a:p>
      </dgm:t>
    </dgm:pt>
    <dgm:pt modelId="{5E5BB198-9BAE-4D70-AF42-FFD94BE46ED0}" type="parTrans" cxnId="{3E3F75D8-21E9-4017-8C41-861552AAFD68}">
      <dgm:prSet/>
      <dgm:spPr/>
      <dgm:t>
        <a:bodyPr/>
        <a:lstStyle/>
        <a:p>
          <a:endParaRPr lang="en-US"/>
        </a:p>
      </dgm:t>
    </dgm:pt>
    <dgm:pt modelId="{B44DA131-E31E-4A3C-938D-CA7BB95FB6C2}" type="sibTrans" cxnId="{3E3F75D8-21E9-4017-8C41-861552AAFD68}">
      <dgm:prSet/>
      <dgm:spPr/>
      <dgm:t>
        <a:bodyPr/>
        <a:lstStyle/>
        <a:p>
          <a:endParaRPr lang="en-US"/>
        </a:p>
      </dgm:t>
    </dgm:pt>
    <dgm:pt modelId="{E5EDD3F6-ADE6-4B47-AC0D-72F9EF619823}">
      <dgm:prSet/>
      <dgm:spPr/>
      <dgm:t>
        <a:bodyPr/>
        <a:lstStyle/>
        <a:p>
          <a:r>
            <a:rPr lang="cs-CZ"/>
            <a:t>hodnota předmětu sporu přesahuje 100 000 Kč (diskusní)</a:t>
          </a:r>
          <a:endParaRPr lang="en-US"/>
        </a:p>
      </dgm:t>
    </dgm:pt>
    <dgm:pt modelId="{23FC6F88-8CDA-438D-8039-33BEC6D6161B}" type="parTrans" cxnId="{5D1524B6-ADDC-45CD-A495-C04C34559628}">
      <dgm:prSet/>
      <dgm:spPr/>
      <dgm:t>
        <a:bodyPr/>
        <a:lstStyle/>
        <a:p>
          <a:endParaRPr lang="en-US"/>
        </a:p>
      </dgm:t>
    </dgm:pt>
    <dgm:pt modelId="{C00A427C-DFBA-4FB3-A37A-9A4ABB24AE4B}" type="sibTrans" cxnId="{5D1524B6-ADDC-45CD-A495-C04C34559628}">
      <dgm:prSet/>
      <dgm:spPr/>
      <dgm:t>
        <a:bodyPr/>
        <a:lstStyle/>
        <a:p>
          <a:endParaRPr lang="en-US"/>
        </a:p>
      </dgm:t>
    </dgm:pt>
    <dgm:pt modelId="{A42233A6-13C2-44E7-AAB9-8A568DFA2C9C}">
      <dgm:prSet/>
      <dgm:spPr/>
      <dgm:t>
        <a:bodyPr/>
        <a:lstStyle/>
        <a:p>
          <a:r>
            <a:rPr lang="cs-CZ"/>
            <a:t>dovolatel uvede, v čem spatřuje přípustnost dovolání</a:t>
          </a:r>
          <a:endParaRPr lang="en-US"/>
        </a:p>
      </dgm:t>
    </dgm:pt>
    <dgm:pt modelId="{F4E9DB1C-4232-4DD4-9FC6-6DD5A55ABD8F}" type="parTrans" cxnId="{2D8E8A0F-F861-4885-970B-76364DEADC75}">
      <dgm:prSet/>
      <dgm:spPr/>
      <dgm:t>
        <a:bodyPr/>
        <a:lstStyle/>
        <a:p>
          <a:endParaRPr lang="en-US"/>
        </a:p>
      </dgm:t>
    </dgm:pt>
    <dgm:pt modelId="{306EECD8-D539-4B3D-B474-6AF89E292881}" type="sibTrans" cxnId="{2D8E8A0F-F861-4885-970B-76364DEADC75}">
      <dgm:prSet/>
      <dgm:spPr/>
      <dgm:t>
        <a:bodyPr/>
        <a:lstStyle/>
        <a:p>
          <a:endParaRPr lang="en-US"/>
        </a:p>
      </dgm:t>
    </dgm:pt>
    <dgm:pt modelId="{353F828C-FD4E-49F4-AB0F-F85EC24A4D31}">
      <dgm:prSet/>
      <dgm:spPr/>
      <dgm:t>
        <a:bodyPr/>
        <a:lstStyle/>
        <a:p>
          <a:r>
            <a:rPr lang="cs-CZ"/>
            <a:t>Dovolací </a:t>
          </a:r>
          <a:r>
            <a:rPr lang="cs-CZ" b="1"/>
            <a:t>důvody</a:t>
          </a:r>
          <a:endParaRPr lang="en-US"/>
        </a:p>
      </dgm:t>
    </dgm:pt>
    <dgm:pt modelId="{027834B3-DDB6-4B13-9A7B-A985CE934B5B}" type="parTrans" cxnId="{195D1260-F7AD-4A1B-A7BF-0F84CD15950F}">
      <dgm:prSet/>
      <dgm:spPr/>
      <dgm:t>
        <a:bodyPr/>
        <a:lstStyle/>
        <a:p>
          <a:endParaRPr lang="en-US"/>
        </a:p>
      </dgm:t>
    </dgm:pt>
    <dgm:pt modelId="{9E2316B3-2A70-4B7B-B35A-DD83E8B93907}" type="sibTrans" cxnId="{195D1260-F7AD-4A1B-A7BF-0F84CD15950F}">
      <dgm:prSet/>
      <dgm:spPr/>
      <dgm:t>
        <a:bodyPr/>
        <a:lstStyle/>
        <a:p>
          <a:endParaRPr lang="en-US"/>
        </a:p>
      </dgm:t>
    </dgm:pt>
    <dgm:pt modelId="{D95CC76C-5717-46D2-AC44-D425AF49A18B}">
      <dgm:prSet/>
      <dgm:spPr/>
      <dgm:t>
        <a:bodyPr/>
        <a:lstStyle/>
        <a:p>
          <a:r>
            <a:rPr lang="cs-CZ"/>
            <a:t>nesprávné právní posouzení</a:t>
          </a:r>
          <a:endParaRPr lang="en-US"/>
        </a:p>
      </dgm:t>
    </dgm:pt>
    <dgm:pt modelId="{1A386AC1-CC87-49FB-BCDE-B587F8F326B5}" type="parTrans" cxnId="{5B5EFDFA-3225-4A6B-8CCB-8E9532A4C3FE}">
      <dgm:prSet/>
      <dgm:spPr/>
      <dgm:t>
        <a:bodyPr/>
        <a:lstStyle/>
        <a:p>
          <a:endParaRPr lang="en-US"/>
        </a:p>
      </dgm:t>
    </dgm:pt>
    <dgm:pt modelId="{69A864F7-AA45-4FC6-8E3D-D91E584B071F}" type="sibTrans" cxnId="{5B5EFDFA-3225-4A6B-8CCB-8E9532A4C3FE}">
      <dgm:prSet/>
      <dgm:spPr/>
      <dgm:t>
        <a:bodyPr/>
        <a:lstStyle/>
        <a:p>
          <a:endParaRPr lang="en-US"/>
        </a:p>
      </dgm:t>
    </dgm:pt>
    <dgm:pt modelId="{2DFAAD23-C323-4364-91E0-50805EC48579}">
      <dgm:prSet/>
      <dgm:spPr/>
      <dgm:t>
        <a:bodyPr/>
        <a:lstStyle/>
        <a:p>
          <a:r>
            <a:rPr lang="cs-CZ"/>
            <a:t>zmatečnost</a:t>
          </a:r>
          <a:endParaRPr lang="en-US"/>
        </a:p>
      </dgm:t>
    </dgm:pt>
    <dgm:pt modelId="{C16F2E82-68C1-44D5-B91D-9271FB3DEBA6}" type="parTrans" cxnId="{00C85EAA-C97A-444E-81BE-CB9B11D1E24F}">
      <dgm:prSet/>
      <dgm:spPr/>
      <dgm:t>
        <a:bodyPr/>
        <a:lstStyle/>
        <a:p>
          <a:endParaRPr lang="en-US"/>
        </a:p>
      </dgm:t>
    </dgm:pt>
    <dgm:pt modelId="{9D7B9A6B-083E-4430-A1A0-6229DD4A2A71}" type="sibTrans" cxnId="{00C85EAA-C97A-444E-81BE-CB9B11D1E24F}">
      <dgm:prSet/>
      <dgm:spPr/>
      <dgm:t>
        <a:bodyPr/>
        <a:lstStyle/>
        <a:p>
          <a:endParaRPr lang="en-US"/>
        </a:p>
      </dgm:t>
    </dgm:pt>
    <dgm:pt modelId="{536F8B0A-CE96-4368-A58C-B7447C72B518}">
      <dgm:prSet/>
      <dgm:spPr/>
      <dgm:t>
        <a:bodyPr/>
        <a:lstStyle/>
        <a:p>
          <a:r>
            <a:rPr lang="cs-CZ" b="1"/>
            <a:t>Ústní jednání</a:t>
          </a:r>
          <a:endParaRPr lang="en-US"/>
        </a:p>
      </dgm:t>
    </dgm:pt>
    <dgm:pt modelId="{5A42D83D-80ED-4299-9503-B7F4686555B8}" type="parTrans" cxnId="{91944969-1912-43A7-8D02-63275B303946}">
      <dgm:prSet/>
      <dgm:spPr/>
      <dgm:t>
        <a:bodyPr/>
        <a:lstStyle/>
        <a:p>
          <a:endParaRPr lang="en-US"/>
        </a:p>
      </dgm:t>
    </dgm:pt>
    <dgm:pt modelId="{322457B4-8E41-4B2B-B07B-0EE9E7A608B2}" type="sibTrans" cxnId="{91944969-1912-43A7-8D02-63275B303946}">
      <dgm:prSet/>
      <dgm:spPr/>
      <dgm:t>
        <a:bodyPr/>
        <a:lstStyle/>
        <a:p>
          <a:endParaRPr lang="en-US"/>
        </a:p>
      </dgm:t>
    </dgm:pt>
    <dgm:pt modelId="{3E8A1929-E55D-4926-AA70-BE8A86CA52A5}">
      <dgm:prSet/>
      <dgm:spPr/>
      <dgm:t>
        <a:bodyPr/>
        <a:lstStyle/>
        <a:p>
          <a:r>
            <a:rPr lang="cs-CZ"/>
            <a:t>považuje-li je NS za vhodné nebo provádí-li dokazování</a:t>
          </a:r>
          <a:endParaRPr lang="en-US"/>
        </a:p>
      </dgm:t>
    </dgm:pt>
    <dgm:pt modelId="{BF5FD5E2-4F0A-4AB3-897B-51D9FF340E33}" type="parTrans" cxnId="{6D10C43D-D481-4674-A312-0D449406244C}">
      <dgm:prSet/>
      <dgm:spPr/>
      <dgm:t>
        <a:bodyPr/>
        <a:lstStyle/>
        <a:p>
          <a:endParaRPr lang="en-US"/>
        </a:p>
      </dgm:t>
    </dgm:pt>
    <dgm:pt modelId="{186B470C-DE04-4778-A574-D95AB0151E9B}" type="sibTrans" cxnId="{6D10C43D-D481-4674-A312-0D449406244C}">
      <dgm:prSet/>
      <dgm:spPr/>
      <dgm:t>
        <a:bodyPr/>
        <a:lstStyle/>
        <a:p>
          <a:endParaRPr lang="en-US"/>
        </a:p>
      </dgm:t>
    </dgm:pt>
    <dgm:pt modelId="{87EAF3F5-3D91-493E-B68F-13671C557506}">
      <dgm:prSet/>
      <dgm:spPr/>
      <dgm:t>
        <a:bodyPr/>
        <a:lstStyle/>
        <a:p>
          <a:r>
            <a:rPr lang="cs-CZ"/>
            <a:t>trvá-li na něm alespoň jedna ze stran</a:t>
          </a:r>
          <a:endParaRPr lang="en-US"/>
        </a:p>
      </dgm:t>
    </dgm:pt>
    <dgm:pt modelId="{D45BE905-D2E2-417F-ABA4-CD6DC0AF2C44}" type="parTrans" cxnId="{87F30597-68F4-4D8C-A82D-8A1ADAD40C45}">
      <dgm:prSet/>
      <dgm:spPr/>
      <dgm:t>
        <a:bodyPr/>
        <a:lstStyle/>
        <a:p>
          <a:endParaRPr lang="en-US"/>
        </a:p>
      </dgm:t>
    </dgm:pt>
    <dgm:pt modelId="{E97AC0FB-0E8D-48C3-83D0-B5B978F219E0}" type="sibTrans" cxnId="{87F30597-68F4-4D8C-A82D-8A1ADAD40C45}">
      <dgm:prSet/>
      <dgm:spPr/>
      <dgm:t>
        <a:bodyPr/>
        <a:lstStyle/>
        <a:p>
          <a:endParaRPr lang="en-US"/>
        </a:p>
      </dgm:t>
    </dgm:pt>
    <dgm:pt modelId="{328CB8D4-C0E2-48C1-8211-BE064F9EDB0A}">
      <dgm:prSet/>
      <dgm:spPr/>
      <dgm:t>
        <a:bodyPr/>
        <a:lstStyle/>
        <a:p>
          <a:r>
            <a:rPr lang="cs-CZ" b="1"/>
            <a:t>Preferuje se změna </a:t>
          </a:r>
          <a:r>
            <a:rPr lang="cs-CZ"/>
            <a:t>místo rušení rozsudků odvolacího soudu</a:t>
          </a:r>
          <a:endParaRPr lang="en-US"/>
        </a:p>
      </dgm:t>
    </dgm:pt>
    <dgm:pt modelId="{D45C9412-C12E-4C80-92CF-FBB71E741696}" type="parTrans" cxnId="{B1DC6399-2FEE-4CF5-8975-B5EA9429276C}">
      <dgm:prSet/>
      <dgm:spPr/>
      <dgm:t>
        <a:bodyPr/>
        <a:lstStyle/>
        <a:p>
          <a:endParaRPr lang="en-US"/>
        </a:p>
      </dgm:t>
    </dgm:pt>
    <dgm:pt modelId="{C63C985B-7DF7-4A0E-AB27-C45D1B4376F9}" type="sibTrans" cxnId="{B1DC6399-2FEE-4CF5-8975-B5EA9429276C}">
      <dgm:prSet/>
      <dgm:spPr/>
      <dgm:t>
        <a:bodyPr/>
        <a:lstStyle/>
        <a:p>
          <a:endParaRPr lang="en-US"/>
        </a:p>
      </dgm:t>
    </dgm:pt>
    <dgm:pt modelId="{54ABA211-F729-4DFE-A733-289901079415}" type="pres">
      <dgm:prSet presAssocID="{82C0E784-C741-4650-A9B6-447DED53CE04}" presName="root" presStyleCnt="0">
        <dgm:presLayoutVars>
          <dgm:dir/>
          <dgm:resizeHandles val="exact"/>
        </dgm:presLayoutVars>
      </dgm:prSet>
      <dgm:spPr/>
    </dgm:pt>
    <dgm:pt modelId="{FB66DA9C-8704-4152-BF74-2D6694292246}" type="pres">
      <dgm:prSet presAssocID="{A4B3FAFB-227A-446B-B19B-1015E7C64CFC}" presName="compNode" presStyleCnt="0"/>
      <dgm:spPr/>
    </dgm:pt>
    <dgm:pt modelId="{AA911244-DEFE-4925-8A7C-19D50D0325E5}" type="pres">
      <dgm:prSet presAssocID="{A4B3FAFB-227A-446B-B19B-1015E7C64CFC}" presName="bgRect" presStyleLbl="bgShp" presStyleIdx="0" presStyleCnt="4"/>
      <dgm:spPr/>
    </dgm:pt>
    <dgm:pt modelId="{0FD10683-A0A3-44A4-9BFB-EB2D3B69825A}" type="pres">
      <dgm:prSet presAssocID="{A4B3FAFB-227A-446B-B19B-1015E7C64CF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73F9605B-FA5E-4AE4-B10F-2A7DD62D4B26}" type="pres">
      <dgm:prSet presAssocID="{A4B3FAFB-227A-446B-B19B-1015E7C64CFC}" presName="spaceRect" presStyleCnt="0"/>
      <dgm:spPr/>
    </dgm:pt>
    <dgm:pt modelId="{6AFE4F09-A8DA-4A93-9107-B24D74667BE5}" type="pres">
      <dgm:prSet presAssocID="{A4B3FAFB-227A-446B-B19B-1015E7C64CFC}" presName="parTx" presStyleLbl="revTx" presStyleIdx="0" presStyleCnt="7">
        <dgm:presLayoutVars>
          <dgm:chMax val="0"/>
          <dgm:chPref val="0"/>
        </dgm:presLayoutVars>
      </dgm:prSet>
      <dgm:spPr/>
    </dgm:pt>
    <dgm:pt modelId="{CFB61F55-A0EE-4B65-B022-3B0064873EE8}" type="pres">
      <dgm:prSet presAssocID="{A4B3FAFB-227A-446B-B19B-1015E7C64CFC}" presName="desTx" presStyleLbl="revTx" presStyleIdx="1" presStyleCnt="7">
        <dgm:presLayoutVars/>
      </dgm:prSet>
      <dgm:spPr/>
    </dgm:pt>
    <dgm:pt modelId="{0FEF96F4-52C0-4655-8C48-E7EA242F990E}" type="pres">
      <dgm:prSet presAssocID="{72CC8FEE-0EAB-4B1B-904E-3FDD39DCE8FC}" presName="sibTrans" presStyleCnt="0"/>
      <dgm:spPr/>
    </dgm:pt>
    <dgm:pt modelId="{81EC2249-1117-42D9-9A7C-E23AA2F6F87B}" type="pres">
      <dgm:prSet presAssocID="{353F828C-FD4E-49F4-AB0F-F85EC24A4D31}" presName="compNode" presStyleCnt="0"/>
      <dgm:spPr/>
    </dgm:pt>
    <dgm:pt modelId="{E5CB8FE8-CE88-4F25-BFC7-C275BDA35B68}" type="pres">
      <dgm:prSet presAssocID="{353F828C-FD4E-49F4-AB0F-F85EC24A4D31}" presName="bgRect" presStyleLbl="bgShp" presStyleIdx="1" presStyleCnt="4"/>
      <dgm:spPr/>
    </dgm:pt>
    <dgm:pt modelId="{18F84B34-A4F1-457C-AF1F-5467BAB41544}" type="pres">
      <dgm:prSet presAssocID="{353F828C-FD4E-49F4-AB0F-F85EC24A4D3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DD1CB526-0749-4EF6-BB8F-CB0DB6C8BA8E}" type="pres">
      <dgm:prSet presAssocID="{353F828C-FD4E-49F4-AB0F-F85EC24A4D31}" presName="spaceRect" presStyleCnt="0"/>
      <dgm:spPr/>
    </dgm:pt>
    <dgm:pt modelId="{3D946552-78D6-4BC3-B774-510C63053D09}" type="pres">
      <dgm:prSet presAssocID="{353F828C-FD4E-49F4-AB0F-F85EC24A4D31}" presName="parTx" presStyleLbl="revTx" presStyleIdx="2" presStyleCnt="7">
        <dgm:presLayoutVars>
          <dgm:chMax val="0"/>
          <dgm:chPref val="0"/>
        </dgm:presLayoutVars>
      </dgm:prSet>
      <dgm:spPr/>
    </dgm:pt>
    <dgm:pt modelId="{643F4598-B614-40D0-9FB5-93B87FC279B5}" type="pres">
      <dgm:prSet presAssocID="{353F828C-FD4E-49F4-AB0F-F85EC24A4D31}" presName="desTx" presStyleLbl="revTx" presStyleIdx="3" presStyleCnt="7">
        <dgm:presLayoutVars/>
      </dgm:prSet>
      <dgm:spPr/>
    </dgm:pt>
    <dgm:pt modelId="{57E9FCAE-8A8B-484A-A3D8-E3A6560E8C6A}" type="pres">
      <dgm:prSet presAssocID="{9E2316B3-2A70-4B7B-B35A-DD83E8B93907}" presName="sibTrans" presStyleCnt="0"/>
      <dgm:spPr/>
    </dgm:pt>
    <dgm:pt modelId="{A0CA22E5-A5D0-4974-96C1-2C183BB73D09}" type="pres">
      <dgm:prSet presAssocID="{536F8B0A-CE96-4368-A58C-B7447C72B518}" presName="compNode" presStyleCnt="0"/>
      <dgm:spPr/>
    </dgm:pt>
    <dgm:pt modelId="{FF39A9D0-C623-4C9F-911C-7B7123EA1EDD}" type="pres">
      <dgm:prSet presAssocID="{536F8B0A-CE96-4368-A58C-B7447C72B518}" presName="bgRect" presStyleLbl="bgShp" presStyleIdx="2" presStyleCnt="4"/>
      <dgm:spPr/>
    </dgm:pt>
    <dgm:pt modelId="{4F04E8ED-D8BC-4719-ACE2-91E3419E9299}" type="pres">
      <dgm:prSet presAssocID="{536F8B0A-CE96-4368-A58C-B7447C72B51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4A1B9D9F-415B-400C-A5FF-07ED0BF945F3}" type="pres">
      <dgm:prSet presAssocID="{536F8B0A-CE96-4368-A58C-B7447C72B518}" presName="spaceRect" presStyleCnt="0"/>
      <dgm:spPr/>
    </dgm:pt>
    <dgm:pt modelId="{D15DF426-367F-4F71-8C7A-E5F92C2E8F0E}" type="pres">
      <dgm:prSet presAssocID="{536F8B0A-CE96-4368-A58C-B7447C72B518}" presName="parTx" presStyleLbl="revTx" presStyleIdx="4" presStyleCnt="7">
        <dgm:presLayoutVars>
          <dgm:chMax val="0"/>
          <dgm:chPref val="0"/>
        </dgm:presLayoutVars>
      </dgm:prSet>
      <dgm:spPr/>
    </dgm:pt>
    <dgm:pt modelId="{AAD2E73E-AF33-4EDB-AF5E-E51A2054A3AE}" type="pres">
      <dgm:prSet presAssocID="{536F8B0A-CE96-4368-A58C-B7447C72B518}" presName="desTx" presStyleLbl="revTx" presStyleIdx="5" presStyleCnt="7">
        <dgm:presLayoutVars/>
      </dgm:prSet>
      <dgm:spPr/>
    </dgm:pt>
    <dgm:pt modelId="{8C35A27A-3330-4952-A459-5F7F3C0BBC31}" type="pres">
      <dgm:prSet presAssocID="{322457B4-8E41-4B2B-B07B-0EE9E7A608B2}" presName="sibTrans" presStyleCnt="0"/>
      <dgm:spPr/>
    </dgm:pt>
    <dgm:pt modelId="{DD06BD66-ADEA-43EF-B908-7F88E21E76AA}" type="pres">
      <dgm:prSet presAssocID="{328CB8D4-C0E2-48C1-8211-BE064F9EDB0A}" presName="compNode" presStyleCnt="0"/>
      <dgm:spPr/>
    </dgm:pt>
    <dgm:pt modelId="{81770182-D70E-4FA7-8E2C-FE587552B1FE}" type="pres">
      <dgm:prSet presAssocID="{328CB8D4-C0E2-48C1-8211-BE064F9EDB0A}" presName="bgRect" presStyleLbl="bgShp" presStyleIdx="3" presStyleCnt="4"/>
      <dgm:spPr/>
    </dgm:pt>
    <dgm:pt modelId="{F918C95A-816E-4783-8D61-0A349350BFEB}" type="pres">
      <dgm:prSet presAssocID="{328CB8D4-C0E2-48C1-8211-BE064F9EDB0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88DA7859-35A4-4FFF-BB65-5E290E3445EE}" type="pres">
      <dgm:prSet presAssocID="{328CB8D4-C0E2-48C1-8211-BE064F9EDB0A}" presName="spaceRect" presStyleCnt="0"/>
      <dgm:spPr/>
    </dgm:pt>
    <dgm:pt modelId="{49B28204-2AB1-48EF-8529-3A945E4DC5D9}" type="pres">
      <dgm:prSet presAssocID="{328CB8D4-C0E2-48C1-8211-BE064F9EDB0A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2D8E8A0F-F861-4885-970B-76364DEADC75}" srcId="{A4B3FAFB-227A-446B-B19B-1015E7C64CFC}" destId="{A42233A6-13C2-44E7-AAB9-8A568DFA2C9C}" srcOrd="2" destOrd="0" parTransId="{F4E9DB1C-4232-4DD4-9FC6-6DD5A55ABD8F}" sibTransId="{306EECD8-D539-4B3D-B474-6AF89E292881}"/>
    <dgm:cxn modelId="{09B0F214-92A1-4D96-983B-0556715E58C1}" type="presOf" srcId="{87EAF3F5-3D91-493E-B68F-13671C557506}" destId="{AAD2E73E-AF33-4EDB-AF5E-E51A2054A3AE}" srcOrd="0" destOrd="1" presId="urn:microsoft.com/office/officeart/2018/2/layout/IconVerticalSolidList"/>
    <dgm:cxn modelId="{BEFD2E24-F311-420E-B7D6-7C76D99F3D73}" type="presOf" srcId="{3E8A1929-E55D-4926-AA70-BE8A86CA52A5}" destId="{AAD2E73E-AF33-4EDB-AF5E-E51A2054A3AE}" srcOrd="0" destOrd="0" presId="urn:microsoft.com/office/officeart/2018/2/layout/IconVerticalSolidList"/>
    <dgm:cxn modelId="{24A42D2A-FD12-43A1-A2E5-DF4BEE33E213}" type="presOf" srcId="{A42233A6-13C2-44E7-AAB9-8A568DFA2C9C}" destId="{CFB61F55-A0EE-4B65-B022-3B0064873EE8}" srcOrd="0" destOrd="2" presId="urn:microsoft.com/office/officeart/2018/2/layout/IconVerticalSolidList"/>
    <dgm:cxn modelId="{6D10C43D-D481-4674-A312-0D449406244C}" srcId="{536F8B0A-CE96-4368-A58C-B7447C72B518}" destId="{3E8A1929-E55D-4926-AA70-BE8A86CA52A5}" srcOrd="0" destOrd="0" parTransId="{BF5FD5E2-4F0A-4AB3-897B-51D9FF340E33}" sibTransId="{186B470C-DE04-4778-A574-D95AB0151E9B}"/>
    <dgm:cxn modelId="{195D1260-F7AD-4A1B-A7BF-0F84CD15950F}" srcId="{82C0E784-C741-4650-A9B6-447DED53CE04}" destId="{353F828C-FD4E-49F4-AB0F-F85EC24A4D31}" srcOrd="1" destOrd="0" parTransId="{027834B3-DDB6-4B13-9A7B-A985CE934B5B}" sibTransId="{9E2316B3-2A70-4B7B-B35A-DD83E8B93907}"/>
    <dgm:cxn modelId="{B4B4FE45-1DAA-4F24-9B4B-3363B5248A0C}" type="presOf" srcId="{E5EDD3F6-ADE6-4B47-AC0D-72F9EF619823}" destId="{CFB61F55-A0EE-4B65-B022-3B0064873EE8}" srcOrd="0" destOrd="1" presId="urn:microsoft.com/office/officeart/2018/2/layout/IconVerticalSolidList"/>
    <dgm:cxn modelId="{91944969-1912-43A7-8D02-63275B303946}" srcId="{82C0E784-C741-4650-A9B6-447DED53CE04}" destId="{536F8B0A-CE96-4368-A58C-B7447C72B518}" srcOrd="2" destOrd="0" parTransId="{5A42D83D-80ED-4299-9503-B7F4686555B8}" sibTransId="{322457B4-8E41-4B2B-B07B-0EE9E7A608B2}"/>
    <dgm:cxn modelId="{87ECAE6A-4262-4AF8-8357-3606FF759551}" type="presOf" srcId="{353F828C-FD4E-49F4-AB0F-F85EC24A4D31}" destId="{3D946552-78D6-4BC3-B774-510C63053D09}" srcOrd="0" destOrd="0" presId="urn:microsoft.com/office/officeart/2018/2/layout/IconVerticalSolidList"/>
    <dgm:cxn modelId="{9BE3DA51-9CC7-46B9-83E1-51BFC6BE2E8B}" type="presOf" srcId="{B9EA4B7D-F071-4815-8A21-97E83F5EE270}" destId="{CFB61F55-A0EE-4B65-B022-3B0064873EE8}" srcOrd="0" destOrd="0" presId="urn:microsoft.com/office/officeart/2018/2/layout/IconVerticalSolidList"/>
    <dgm:cxn modelId="{7C027A57-1C6B-4C95-93B5-0991DDEB0639}" type="presOf" srcId="{328CB8D4-C0E2-48C1-8211-BE064F9EDB0A}" destId="{49B28204-2AB1-48EF-8529-3A945E4DC5D9}" srcOrd="0" destOrd="0" presId="urn:microsoft.com/office/officeart/2018/2/layout/IconVerticalSolidList"/>
    <dgm:cxn modelId="{74BA7A87-8D50-48C3-A579-0C3AF6AF753D}" type="presOf" srcId="{2DFAAD23-C323-4364-91E0-50805EC48579}" destId="{643F4598-B614-40D0-9FB5-93B87FC279B5}" srcOrd="0" destOrd="1" presId="urn:microsoft.com/office/officeart/2018/2/layout/IconVerticalSolidList"/>
    <dgm:cxn modelId="{87F30597-68F4-4D8C-A82D-8A1ADAD40C45}" srcId="{536F8B0A-CE96-4368-A58C-B7447C72B518}" destId="{87EAF3F5-3D91-493E-B68F-13671C557506}" srcOrd="1" destOrd="0" parTransId="{D45BE905-D2E2-417F-ABA4-CD6DC0AF2C44}" sibTransId="{E97AC0FB-0E8D-48C3-83D0-B5B978F219E0}"/>
    <dgm:cxn modelId="{B1DC6399-2FEE-4CF5-8975-B5EA9429276C}" srcId="{82C0E784-C741-4650-A9B6-447DED53CE04}" destId="{328CB8D4-C0E2-48C1-8211-BE064F9EDB0A}" srcOrd="3" destOrd="0" parTransId="{D45C9412-C12E-4C80-92CF-FBB71E741696}" sibTransId="{C63C985B-7DF7-4A0E-AB27-C45D1B4376F9}"/>
    <dgm:cxn modelId="{302A9BA1-3F6B-43E1-A7B7-0FAF4A51ED00}" srcId="{82C0E784-C741-4650-A9B6-447DED53CE04}" destId="{A4B3FAFB-227A-446B-B19B-1015E7C64CFC}" srcOrd="0" destOrd="0" parTransId="{D57C69F2-00B1-450C-A028-9982926AB220}" sibTransId="{72CC8FEE-0EAB-4B1B-904E-3FDD39DCE8FC}"/>
    <dgm:cxn modelId="{00C85EAA-C97A-444E-81BE-CB9B11D1E24F}" srcId="{353F828C-FD4E-49F4-AB0F-F85EC24A4D31}" destId="{2DFAAD23-C323-4364-91E0-50805EC48579}" srcOrd="1" destOrd="0" parTransId="{C16F2E82-68C1-44D5-B91D-9271FB3DEBA6}" sibTransId="{9D7B9A6B-083E-4430-A1A0-6229DD4A2A71}"/>
    <dgm:cxn modelId="{5D1524B6-ADDC-45CD-A495-C04C34559628}" srcId="{A4B3FAFB-227A-446B-B19B-1015E7C64CFC}" destId="{E5EDD3F6-ADE6-4B47-AC0D-72F9EF619823}" srcOrd="1" destOrd="0" parTransId="{23FC6F88-8CDA-438D-8039-33BEC6D6161B}" sibTransId="{C00A427C-DFBA-4FB3-A37A-9A4ABB24AE4B}"/>
    <dgm:cxn modelId="{086603C0-66E9-45B0-B3E3-D21D54F63146}" type="presOf" srcId="{82C0E784-C741-4650-A9B6-447DED53CE04}" destId="{54ABA211-F729-4DFE-A733-289901079415}" srcOrd="0" destOrd="0" presId="urn:microsoft.com/office/officeart/2018/2/layout/IconVerticalSolidList"/>
    <dgm:cxn modelId="{5F0F71C8-9476-4D8D-B810-CE86C77F6A59}" type="presOf" srcId="{A4B3FAFB-227A-446B-B19B-1015E7C64CFC}" destId="{6AFE4F09-A8DA-4A93-9107-B24D74667BE5}" srcOrd="0" destOrd="0" presId="urn:microsoft.com/office/officeart/2018/2/layout/IconVerticalSolidList"/>
    <dgm:cxn modelId="{1C463BD4-C65F-4B53-BE18-595BFC643210}" type="presOf" srcId="{536F8B0A-CE96-4368-A58C-B7447C72B518}" destId="{D15DF426-367F-4F71-8C7A-E5F92C2E8F0E}" srcOrd="0" destOrd="0" presId="urn:microsoft.com/office/officeart/2018/2/layout/IconVerticalSolidList"/>
    <dgm:cxn modelId="{3E3F75D8-21E9-4017-8C41-861552AAFD68}" srcId="{A4B3FAFB-227A-446B-B19B-1015E7C64CFC}" destId="{B9EA4B7D-F071-4815-8A21-97E83F5EE270}" srcOrd="0" destOrd="0" parTransId="{5E5BB198-9BAE-4D70-AF42-FFD94BE46ED0}" sibTransId="{B44DA131-E31E-4A3C-938D-CA7BB95FB6C2}"/>
    <dgm:cxn modelId="{5B5EFDFA-3225-4A6B-8CCB-8E9532A4C3FE}" srcId="{353F828C-FD4E-49F4-AB0F-F85EC24A4D31}" destId="{D95CC76C-5717-46D2-AC44-D425AF49A18B}" srcOrd="0" destOrd="0" parTransId="{1A386AC1-CC87-49FB-BCDE-B587F8F326B5}" sibTransId="{69A864F7-AA45-4FC6-8E3D-D91E584B071F}"/>
    <dgm:cxn modelId="{33EE8CFB-771E-438C-839B-A57EE2757228}" type="presOf" srcId="{D95CC76C-5717-46D2-AC44-D425AF49A18B}" destId="{643F4598-B614-40D0-9FB5-93B87FC279B5}" srcOrd="0" destOrd="0" presId="urn:microsoft.com/office/officeart/2018/2/layout/IconVerticalSolidList"/>
    <dgm:cxn modelId="{450C35ED-EABE-48F2-8495-44BBF667CDB6}" type="presParOf" srcId="{54ABA211-F729-4DFE-A733-289901079415}" destId="{FB66DA9C-8704-4152-BF74-2D6694292246}" srcOrd="0" destOrd="0" presId="urn:microsoft.com/office/officeart/2018/2/layout/IconVerticalSolidList"/>
    <dgm:cxn modelId="{2E84E4C9-59D1-46ED-98B3-E3E0010F3D62}" type="presParOf" srcId="{FB66DA9C-8704-4152-BF74-2D6694292246}" destId="{AA911244-DEFE-4925-8A7C-19D50D0325E5}" srcOrd="0" destOrd="0" presId="urn:microsoft.com/office/officeart/2018/2/layout/IconVerticalSolidList"/>
    <dgm:cxn modelId="{D8C9F2A2-E7BF-4AF4-A529-A8D313F781E2}" type="presParOf" srcId="{FB66DA9C-8704-4152-BF74-2D6694292246}" destId="{0FD10683-A0A3-44A4-9BFB-EB2D3B69825A}" srcOrd="1" destOrd="0" presId="urn:microsoft.com/office/officeart/2018/2/layout/IconVerticalSolidList"/>
    <dgm:cxn modelId="{806B6EBE-FB64-40BD-80DC-1286197BC3E1}" type="presParOf" srcId="{FB66DA9C-8704-4152-BF74-2D6694292246}" destId="{73F9605B-FA5E-4AE4-B10F-2A7DD62D4B26}" srcOrd="2" destOrd="0" presId="urn:microsoft.com/office/officeart/2018/2/layout/IconVerticalSolidList"/>
    <dgm:cxn modelId="{6F041B92-721F-4BC9-88B9-3EF1BF3EBBF9}" type="presParOf" srcId="{FB66DA9C-8704-4152-BF74-2D6694292246}" destId="{6AFE4F09-A8DA-4A93-9107-B24D74667BE5}" srcOrd="3" destOrd="0" presId="urn:microsoft.com/office/officeart/2018/2/layout/IconVerticalSolidList"/>
    <dgm:cxn modelId="{1B16695D-529B-497A-8223-BC5A95888A4B}" type="presParOf" srcId="{FB66DA9C-8704-4152-BF74-2D6694292246}" destId="{CFB61F55-A0EE-4B65-B022-3B0064873EE8}" srcOrd="4" destOrd="0" presId="urn:microsoft.com/office/officeart/2018/2/layout/IconVerticalSolidList"/>
    <dgm:cxn modelId="{606F9691-6B65-4611-819B-FE266A85B6FE}" type="presParOf" srcId="{54ABA211-F729-4DFE-A733-289901079415}" destId="{0FEF96F4-52C0-4655-8C48-E7EA242F990E}" srcOrd="1" destOrd="0" presId="urn:microsoft.com/office/officeart/2018/2/layout/IconVerticalSolidList"/>
    <dgm:cxn modelId="{AFA08255-4337-4418-907B-729FC19046F2}" type="presParOf" srcId="{54ABA211-F729-4DFE-A733-289901079415}" destId="{81EC2249-1117-42D9-9A7C-E23AA2F6F87B}" srcOrd="2" destOrd="0" presId="urn:microsoft.com/office/officeart/2018/2/layout/IconVerticalSolidList"/>
    <dgm:cxn modelId="{1F2BA2DA-AFC6-4A95-B367-14209D195341}" type="presParOf" srcId="{81EC2249-1117-42D9-9A7C-E23AA2F6F87B}" destId="{E5CB8FE8-CE88-4F25-BFC7-C275BDA35B68}" srcOrd="0" destOrd="0" presId="urn:microsoft.com/office/officeart/2018/2/layout/IconVerticalSolidList"/>
    <dgm:cxn modelId="{85E86C16-61D4-42C7-8D7B-5B15152B69FD}" type="presParOf" srcId="{81EC2249-1117-42D9-9A7C-E23AA2F6F87B}" destId="{18F84B34-A4F1-457C-AF1F-5467BAB41544}" srcOrd="1" destOrd="0" presId="urn:microsoft.com/office/officeart/2018/2/layout/IconVerticalSolidList"/>
    <dgm:cxn modelId="{3BA07AD9-0992-4A9C-A416-F8E13E56C667}" type="presParOf" srcId="{81EC2249-1117-42D9-9A7C-E23AA2F6F87B}" destId="{DD1CB526-0749-4EF6-BB8F-CB0DB6C8BA8E}" srcOrd="2" destOrd="0" presId="urn:microsoft.com/office/officeart/2018/2/layout/IconVerticalSolidList"/>
    <dgm:cxn modelId="{1AAD03A3-2559-46E2-8B88-E1751A26CDFA}" type="presParOf" srcId="{81EC2249-1117-42D9-9A7C-E23AA2F6F87B}" destId="{3D946552-78D6-4BC3-B774-510C63053D09}" srcOrd="3" destOrd="0" presId="urn:microsoft.com/office/officeart/2018/2/layout/IconVerticalSolidList"/>
    <dgm:cxn modelId="{9BC1901A-F36D-4687-881E-BD264783ED63}" type="presParOf" srcId="{81EC2249-1117-42D9-9A7C-E23AA2F6F87B}" destId="{643F4598-B614-40D0-9FB5-93B87FC279B5}" srcOrd="4" destOrd="0" presId="urn:microsoft.com/office/officeart/2018/2/layout/IconVerticalSolidList"/>
    <dgm:cxn modelId="{21143839-4302-44FE-9A41-F51B59A5F80C}" type="presParOf" srcId="{54ABA211-F729-4DFE-A733-289901079415}" destId="{57E9FCAE-8A8B-484A-A3D8-E3A6560E8C6A}" srcOrd="3" destOrd="0" presId="urn:microsoft.com/office/officeart/2018/2/layout/IconVerticalSolidList"/>
    <dgm:cxn modelId="{996B5AE0-641D-4E12-87EF-C9BD03566286}" type="presParOf" srcId="{54ABA211-F729-4DFE-A733-289901079415}" destId="{A0CA22E5-A5D0-4974-96C1-2C183BB73D09}" srcOrd="4" destOrd="0" presId="urn:microsoft.com/office/officeart/2018/2/layout/IconVerticalSolidList"/>
    <dgm:cxn modelId="{D1BA6545-BF1A-445E-A372-426ED2D7FD92}" type="presParOf" srcId="{A0CA22E5-A5D0-4974-96C1-2C183BB73D09}" destId="{FF39A9D0-C623-4C9F-911C-7B7123EA1EDD}" srcOrd="0" destOrd="0" presId="urn:microsoft.com/office/officeart/2018/2/layout/IconVerticalSolidList"/>
    <dgm:cxn modelId="{9073FBCE-82A8-4D0E-9C85-48249C730EB8}" type="presParOf" srcId="{A0CA22E5-A5D0-4974-96C1-2C183BB73D09}" destId="{4F04E8ED-D8BC-4719-ACE2-91E3419E9299}" srcOrd="1" destOrd="0" presId="urn:microsoft.com/office/officeart/2018/2/layout/IconVerticalSolidList"/>
    <dgm:cxn modelId="{7F869A14-6EB3-4EF8-B85B-3F3BED2C14AB}" type="presParOf" srcId="{A0CA22E5-A5D0-4974-96C1-2C183BB73D09}" destId="{4A1B9D9F-415B-400C-A5FF-07ED0BF945F3}" srcOrd="2" destOrd="0" presId="urn:microsoft.com/office/officeart/2018/2/layout/IconVerticalSolidList"/>
    <dgm:cxn modelId="{D55DC7E9-3787-4C4A-83BA-51E2BDF0DCA0}" type="presParOf" srcId="{A0CA22E5-A5D0-4974-96C1-2C183BB73D09}" destId="{D15DF426-367F-4F71-8C7A-E5F92C2E8F0E}" srcOrd="3" destOrd="0" presId="urn:microsoft.com/office/officeart/2018/2/layout/IconVerticalSolidList"/>
    <dgm:cxn modelId="{A164DEFB-DCE0-4F85-BDC6-16585C598998}" type="presParOf" srcId="{A0CA22E5-A5D0-4974-96C1-2C183BB73D09}" destId="{AAD2E73E-AF33-4EDB-AF5E-E51A2054A3AE}" srcOrd="4" destOrd="0" presId="urn:microsoft.com/office/officeart/2018/2/layout/IconVerticalSolidList"/>
    <dgm:cxn modelId="{7FCACA23-4C28-4416-A576-CA38AE3DF9B7}" type="presParOf" srcId="{54ABA211-F729-4DFE-A733-289901079415}" destId="{8C35A27A-3330-4952-A459-5F7F3C0BBC31}" srcOrd="5" destOrd="0" presId="urn:microsoft.com/office/officeart/2018/2/layout/IconVerticalSolidList"/>
    <dgm:cxn modelId="{D2A77EB9-5A72-4059-9AD6-B3A306165546}" type="presParOf" srcId="{54ABA211-F729-4DFE-A733-289901079415}" destId="{DD06BD66-ADEA-43EF-B908-7F88E21E76AA}" srcOrd="6" destOrd="0" presId="urn:microsoft.com/office/officeart/2018/2/layout/IconVerticalSolidList"/>
    <dgm:cxn modelId="{67581DA2-984C-4639-98F1-32C5E3B3266C}" type="presParOf" srcId="{DD06BD66-ADEA-43EF-B908-7F88E21E76AA}" destId="{81770182-D70E-4FA7-8E2C-FE587552B1FE}" srcOrd="0" destOrd="0" presId="urn:microsoft.com/office/officeart/2018/2/layout/IconVerticalSolidList"/>
    <dgm:cxn modelId="{E7AEA35D-48E7-4C65-AD0A-3FE09AC24CE4}" type="presParOf" srcId="{DD06BD66-ADEA-43EF-B908-7F88E21E76AA}" destId="{F918C95A-816E-4783-8D61-0A349350BFEB}" srcOrd="1" destOrd="0" presId="urn:microsoft.com/office/officeart/2018/2/layout/IconVerticalSolidList"/>
    <dgm:cxn modelId="{CDE46181-4DB4-4788-A9AE-CE4D5E74B697}" type="presParOf" srcId="{DD06BD66-ADEA-43EF-B908-7F88E21E76AA}" destId="{88DA7859-35A4-4FFF-BB65-5E290E3445EE}" srcOrd="2" destOrd="0" presId="urn:microsoft.com/office/officeart/2018/2/layout/IconVerticalSolidList"/>
    <dgm:cxn modelId="{E3228C64-9233-46B8-813C-ADA4D04EE592}" type="presParOf" srcId="{DD06BD66-ADEA-43EF-B908-7F88E21E76AA}" destId="{49B28204-2AB1-48EF-8529-3A945E4DC5D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883588-C11D-4C92-8416-FBBFBE2D2B9E}" type="doc">
      <dgm:prSet loTypeId="urn:microsoft.com/office/officeart/2018/5/layout/CenteredIconLabelDescriptionList" loCatId="icon" qsTypeId="urn:microsoft.com/office/officeart/2005/8/quickstyle/simple4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CF17EBD-1E46-4CCD-826A-0D7CFD7C55B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cs-CZ" baseline="0"/>
            <a:t>Předpoklady přípustnosti odvolání</a:t>
          </a:r>
          <a:endParaRPr lang="en-US"/>
        </a:p>
      </dgm:t>
    </dgm:pt>
    <dgm:pt modelId="{3E3BA133-2716-4ECD-A052-B1B3285873EC}" type="parTrans" cxnId="{BBFCF7C3-80B4-43C2-99B8-7D7A2E2D9BD1}">
      <dgm:prSet/>
      <dgm:spPr/>
      <dgm:t>
        <a:bodyPr/>
        <a:lstStyle/>
        <a:p>
          <a:endParaRPr lang="en-US"/>
        </a:p>
      </dgm:t>
    </dgm:pt>
    <dgm:pt modelId="{D64A6FEF-F447-4B66-B802-4F5E0FD6E5E7}" type="sibTrans" cxnId="{BBFCF7C3-80B4-43C2-99B8-7D7A2E2D9BD1}">
      <dgm:prSet/>
      <dgm:spPr/>
      <dgm:t>
        <a:bodyPr/>
        <a:lstStyle/>
        <a:p>
          <a:endParaRPr lang="en-US"/>
        </a:p>
      </dgm:t>
    </dgm:pt>
    <dgm:pt modelId="{ABD0EE4E-2D90-489F-A053-609700298D68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 dirty="0"/>
            <a:t>mají povahu zvláštních procesních podmínek</a:t>
          </a:r>
          <a:endParaRPr lang="en-US" dirty="0"/>
        </a:p>
      </dgm:t>
    </dgm:pt>
    <dgm:pt modelId="{670BC5D7-8414-42F0-9938-7C8C6E857BBA}" type="parTrans" cxnId="{A69CAA65-CAF5-4CA5-91AE-98D08A686EBA}">
      <dgm:prSet/>
      <dgm:spPr/>
      <dgm:t>
        <a:bodyPr/>
        <a:lstStyle/>
        <a:p>
          <a:endParaRPr lang="en-US"/>
        </a:p>
      </dgm:t>
    </dgm:pt>
    <dgm:pt modelId="{66B03989-7D92-4C9E-804A-D7DC5D7CF9C9}" type="sibTrans" cxnId="{A69CAA65-CAF5-4CA5-91AE-98D08A686EBA}">
      <dgm:prSet/>
      <dgm:spPr/>
      <dgm:t>
        <a:bodyPr/>
        <a:lstStyle/>
        <a:p>
          <a:endParaRPr lang="en-US"/>
        </a:p>
      </dgm:t>
    </dgm:pt>
    <dgm:pt modelId="{1D64282B-3953-447E-985C-1689C5BAFCD2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/>
            <a:t>k jejich naplnění se hledí ex offo</a:t>
          </a:r>
          <a:endParaRPr lang="en-US"/>
        </a:p>
      </dgm:t>
    </dgm:pt>
    <dgm:pt modelId="{B3F2B2E9-CD55-489C-99E0-7FF31C9A068F}" type="parTrans" cxnId="{9174DF7A-4957-4A88-9497-D90589FB141B}">
      <dgm:prSet/>
      <dgm:spPr/>
      <dgm:t>
        <a:bodyPr/>
        <a:lstStyle/>
        <a:p>
          <a:endParaRPr lang="en-US"/>
        </a:p>
      </dgm:t>
    </dgm:pt>
    <dgm:pt modelId="{80A4AB68-259E-4F12-A00B-FC923AF030D5}" type="sibTrans" cxnId="{9174DF7A-4957-4A88-9497-D90589FB141B}">
      <dgm:prSet/>
      <dgm:spPr/>
      <dgm:t>
        <a:bodyPr/>
        <a:lstStyle/>
        <a:p>
          <a:endParaRPr lang="en-US"/>
        </a:p>
      </dgm:t>
    </dgm:pt>
    <dgm:pt modelId="{E0E93CD6-F187-4B85-AB9A-A9090236D5A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cs-CZ" baseline="0"/>
            <a:t>K předpokladům patří</a:t>
          </a:r>
          <a:endParaRPr lang="en-US"/>
        </a:p>
      </dgm:t>
    </dgm:pt>
    <dgm:pt modelId="{8679BB7D-A67F-4171-B3C1-B7E5A2E69E73}" type="parTrans" cxnId="{FFF6E51D-5F5E-4BA3-9C11-EBBE4BB15C6B}">
      <dgm:prSet/>
      <dgm:spPr/>
      <dgm:t>
        <a:bodyPr/>
        <a:lstStyle/>
        <a:p>
          <a:endParaRPr lang="en-US"/>
        </a:p>
      </dgm:t>
    </dgm:pt>
    <dgm:pt modelId="{DAD0A04D-1BE1-433B-9218-A4CFA653011E}" type="sibTrans" cxnId="{FFF6E51D-5F5E-4BA3-9C11-EBBE4BB15C6B}">
      <dgm:prSet/>
      <dgm:spPr/>
      <dgm:t>
        <a:bodyPr/>
        <a:lstStyle/>
        <a:p>
          <a:endParaRPr lang="en-US"/>
        </a:p>
      </dgm:t>
    </dgm:pt>
    <dgm:pt modelId="{6DE3B814-0456-41F5-9F1F-09D7F9891DA3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 dirty="0"/>
            <a:t>objektivní přípustnost odvolání</a:t>
          </a:r>
          <a:endParaRPr lang="en-US" dirty="0"/>
        </a:p>
      </dgm:t>
    </dgm:pt>
    <dgm:pt modelId="{E83E2B8B-11DE-401B-B2B0-CF27E4074051}" type="parTrans" cxnId="{EC0884BC-A552-4BF9-9979-CE2566A7EF5A}">
      <dgm:prSet/>
      <dgm:spPr/>
      <dgm:t>
        <a:bodyPr/>
        <a:lstStyle/>
        <a:p>
          <a:endParaRPr lang="en-US"/>
        </a:p>
      </dgm:t>
    </dgm:pt>
    <dgm:pt modelId="{64603877-F899-44C2-B508-2F00E4324C06}" type="sibTrans" cxnId="{EC0884BC-A552-4BF9-9979-CE2566A7EF5A}">
      <dgm:prSet/>
      <dgm:spPr/>
      <dgm:t>
        <a:bodyPr/>
        <a:lstStyle/>
        <a:p>
          <a:endParaRPr lang="en-US"/>
        </a:p>
      </dgm:t>
    </dgm:pt>
    <dgm:pt modelId="{30CA592E-74F0-4028-9038-407BF8AA19BA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 dirty="0"/>
            <a:t>legitimace odvolatele</a:t>
          </a:r>
          <a:endParaRPr lang="en-US" dirty="0"/>
        </a:p>
      </dgm:t>
    </dgm:pt>
    <dgm:pt modelId="{83AB4BEA-7C35-4591-8473-A3CE901BAD7E}" type="parTrans" cxnId="{DD44960C-5EC5-4FD3-B4A0-0B00A9288353}">
      <dgm:prSet/>
      <dgm:spPr/>
      <dgm:t>
        <a:bodyPr/>
        <a:lstStyle/>
        <a:p>
          <a:endParaRPr lang="en-US"/>
        </a:p>
      </dgm:t>
    </dgm:pt>
    <dgm:pt modelId="{1A2327BC-45CA-4A0C-A3B7-DC340B0D163A}" type="sibTrans" cxnId="{DD44960C-5EC5-4FD3-B4A0-0B00A9288353}">
      <dgm:prSet/>
      <dgm:spPr/>
      <dgm:t>
        <a:bodyPr/>
        <a:lstStyle/>
        <a:p>
          <a:endParaRPr lang="en-US"/>
        </a:p>
      </dgm:t>
    </dgm:pt>
    <dgm:pt modelId="{63BA7884-ACBB-4224-B08B-EC6ADF96B155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 dirty="0"/>
            <a:t>odvolání nebrání vzdání se odvolacího práva nebo zpětvzetí odvolání</a:t>
          </a:r>
          <a:endParaRPr lang="en-US" dirty="0"/>
        </a:p>
      </dgm:t>
    </dgm:pt>
    <dgm:pt modelId="{6B3A1B9A-A30E-4ECF-B940-7B4CC2A5DCF5}" type="parTrans" cxnId="{A3BE9046-423B-435D-94D8-A02432231FA5}">
      <dgm:prSet/>
      <dgm:spPr/>
      <dgm:t>
        <a:bodyPr/>
        <a:lstStyle/>
        <a:p>
          <a:endParaRPr lang="en-US"/>
        </a:p>
      </dgm:t>
    </dgm:pt>
    <dgm:pt modelId="{A5E59759-4094-46EE-B14C-99CAD6D547EA}" type="sibTrans" cxnId="{A3BE9046-423B-435D-94D8-A02432231FA5}">
      <dgm:prSet/>
      <dgm:spPr/>
      <dgm:t>
        <a:bodyPr/>
        <a:lstStyle/>
        <a:p>
          <a:endParaRPr lang="en-US"/>
        </a:p>
      </dgm:t>
    </dgm:pt>
    <dgm:pt modelId="{FB4D29A9-F28C-48D8-B32D-E047E428C124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dirty="0"/>
            <a:t>újma</a:t>
          </a:r>
          <a:endParaRPr lang="en-US" i="1" dirty="0"/>
        </a:p>
      </dgm:t>
    </dgm:pt>
    <dgm:pt modelId="{E77496EA-AF59-4529-A53C-87DEB35BB925}" type="parTrans" cxnId="{974E6EB2-CF65-495F-A9C2-B19192830A0D}">
      <dgm:prSet/>
      <dgm:spPr/>
      <dgm:t>
        <a:bodyPr/>
        <a:lstStyle/>
        <a:p>
          <a:endParaRPr lang="cs-CZ"/>
        </a:p>
      </dgm:t>
    </dgm:pt>
    <dgm:pt modelId="{5E88D121-6C6C-49CA-8D21-D862B18ADBF8}" type="sibTrans" cxnId="{974E6EB2-CF65-495F-A9C2-B19192830A0D}">
      <dgm:prSet/>
      <dgm:spPr/>
      <dgm:t>
        <a:bodyPr/>
        <a:lstStyle/>
        <a:p>
          <a:endParaRPr lang="cs-CZ"/>
        </a:p>
      </dgm:t>
    </dgm:pt>
    <dgm:pt modelId="{E1CAD69B-8B38-45D4-84D6-05FB663A9F7B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dirty="0"/>
            <a:t>včasnost odvolání</a:t>
          </a:r>
          <a:endParaRPr lang="en-US" i="1" dirty="0"/>
        </a:p>
      </dgm:t>
    </dgm:pt>
    <dgm:pt modelId="{61A4BA6E-DDB9-4480-8DB3-78C69DE59DE1}" type="parTrans" cxnId="{2FB998FF-9825-4A8D-AC00-C249B71D63F6}">
      <dgm:prSet/>
      <dgm:spPr/>
      <dgm:t>
        <a:bodyPr/>
        <a:lstStyle/>
        <a:p>
          <a:endParaRPr lang="cs-CZ"/>
        </a:p>
      </dgm:t>
    </dgm:pt>
    <dgm:pt modelId="{2E0A598C-A75B-4EEB-B908-74835723536E}" type="sibTrans" cxnId="{2FB998FF-9825-4A8D-AC00-C249B71D63F6}">
      <dgm:prSet/>
      <dgm:spPr/>
      <dgm:t>
        <a:bodyPr/>
        <a:lstStyle/>
        <a:p>
          <a:endParaRPr lang="cs-CZ"/>
        </a:p>
      </dgm:t>
    </dgm:pt>
    <dgm:pt modelId="{C5259536-EE55-4B4A-A730-FF3FDD88C51F}" type="pres">
      <dgm:prSet presAssocID="{FA883588-C11D-4C92-8416-FBBFBE2D2B9E}" presName="root" presStyleCnt="0">
        <dgm:presLayoutVars>
          <dgm:dir/>
          <dgm:resizeHandles val="exact"/>
        </dgm:presLayoutVars>
      </dgm:prSet>
      <dgm:spPr/>
    </dgm:pt>
    <dgm:pt modelId="{F8782239-D1EB-4340-A72F-1C996FCECBF2}" type="pres">
      <dgm:prSet presAssocID="{CCF17EBD-1E46-4CCD-826A-0D7CFD7C55B0}" presName="compNode" presStyleCnt="0"/>
      <dgm:spPr/>
    </dgm:pt>
    <dgm:pt modelId="{AA020D1E-AEDC-4B62-B564-4D72E0608D31}" type="pres">
      <dgm:prSet presAssocID="{CCF17EBD-1E46-4CCD-826A-0D7CFD7C55B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2581FDE9-0452-4392-8B5B-776A6D1E81CB}" type="pres">
      <dgm:prSet presAssocID="{CCF17EBD-1E46-4CCD-826A-0D7CFD7C55B0}" presName="iconSpace" presStyleCnt="0"/>
      <dgm:spPr/>
    </dgm:pt>
    <dgm:pt modelId="{A9483B86-FAA2-4AB6-99D6-94F70D3E8A87}" type="pres">
      <dgm:prSet presAssocID="{CCF17EBD-1E46-4CCD-826A-0D7CFD7C55B0}" presName="parTx" presStyleLbl="revTx" presStyleIdx="0" presStyleCnt="4">
        <dgm:presLayoutVars>
          <dgm:chMax val="0"/>
          <dgm:chPref val="0"/>
        </dgm:presLayoutVars>
      </dgm:prSet>
      <dgm:spPr/>
    </dgm:pt>
    <dgm:pt modelId="{034D4D24-9091-4A8E-8378-3F97ECF012D0}" type="pres">
      <dgm:prSet presAssocID="{CCF17EBD-1E46-4CCD-826A-0D7CFD7C55B0}" presName="txSpace" presStyleCnt="0"/>
      <dgm:spPr/>
    </dgm:pt>
    <dgm:pt modelId="{E6729F60-00AA-4826-8ABC-A8A8077631AE}" type="pres">
      <dgm:prSet presAssocID="{CCF17EBD-1E46-4CCD-826A-0D7CFD7C55B0}" presName="desTx" presStyleLbl="revTx" presStyleIdx="1" presStyleCnt="4">
        <dgm:presLayoutVars/>
      </dgm:prSet>
      <dgm:spPr/>
    </dgm:pt>
    <dgm:pt modelId="{C2C97210-D2C6-4E05-9C6B-FDE75810FC2A}" type="pres">
      <dgm:prSet presAssocID="{D64A6FEF-F447-4B66-B802-4F5E0FD6E5E7}" presName="sibTrans" presStyleCnt="0"/>
      <dgm:spPr/>
    </dgm:pt>
    <dgm:pt modelId="{310FB61F-3E00-4DAB-9DCC-89215609F1BA}" type="pres">
      <dgm:prSet presAssocID="{E0E93CD6-F187-4B85-AB9A-A9090236D5A8}" presName="compNode" presStyleCnt="0"/>
      <dgm:spPr/>
    </dgm:pt>
    <dgm:pt modelId="{EF00E528-1A5E-4E42-B8D1-77C193B29BC8}" type="pres">
      <dgm:prSet presAssocID="{E0E93CD6-F187-4B85-AB9A-A9090236D5A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E982A1ED-74C3-499A-A3F7-B8E63DD0717B}" type="pres">
      <dgm:prSet presAssocID="{E0E93CD6-F187-4B85-AB9A-A9090236D5A8}" presName="iconSpace" presStyleCnt="0"/>
      <dgm:spPr/>
    </dgm:pt>
    <dgm:pt modelId="{7F973D43-79F4-4542-B626-5A5C6C678BAB}" type="pres">
      <dgm:prSet presAssocID="{E0E93CD6-F187-4B85-AB9A-A9090236D5A8}" presName="parTx" presStyleLbl="revTx" presStyleIdx="2" presStyleCnt="4">
        <dgm:presLayoutVars>
          <dgm:chMax val="0"/>
          <dgm:chPref val="0"/>
        </dgm:presLayoutVars>
      </dgm:prSet>
      <dgm:spPr/>
    </dgm:pt>
    <dgm:pt modelId="{C3ECBD1F-EE2D-4F2B-B213-F9667D050AD6}" type="pres">
      <dgm:prSet presAssocID="{E0E93CD6-F187-4B85-AB9A-A9090236D5A8}" presName="txSpace" presStyleCnt="0"/>
      <dgm:spPr/>
    </dgm:pt>
    <dgm:pt modelId="{07918BEB-EDE5-4F64-AD64-B8B77351CB55}" type="pres">
      <dgm:prSet presAssocID="{E0E93CD6-F187-4B85-AB9A-A9090236D5A8}" presName="desTx" presStyleLbl="revTx" presStyleIdx="3" presStyleCnt="4">
        <dgm:presLayoutVars/>
      </dgm:prSet>
      <dgm:spPr/>
    </dgm:pt>
  </dgm:ptLst>
  <dgm:cxnLst>
    <dgm:cxn modelId="{DD44960C-5EC5-4FD3-B4A0-0B00A9288353}" srcId="{E0E93CD6-F187-4B85-AB9A-A9090236D5A8}" destId="{30CA592E-74F0-4028-9038-407BF8AA19BA}" srcOrd="2" destOrd="0" parTransId="{83AB4BEA-7C35-4591-8473-A3CE901BAD7E}" sibTransId="{1A2327BC-45CA-4A0C-A3B7-DC340B0D163A}"/>
    <dgm:cxn modelId="{FFF6E51D-5F5E-4BA3-9C11-EBBE4BB15C6B}" srcId="{FA883588-C11D-4C92-8416-FBBFBE2D2B9E}" destId="{E0E93CD6-F187-4B85-AB9A-A9090236D5A8}" srcOrd="1" destOrd="0" parTransId="{8679BB7D-A67F-4171-B3C1-B7E5A2E69E73}" sibTransId="{DAD0A04D-1BE1-433B-9218-A4CFA653011E}"/>
    <dgm:cxn modelId="{B2E68228-8FCB-4252-B81C-A9DC1B70227A}" type="presOf" srcId="{ABD0EE4E-2D90-489F-A053-609700298D68}" destId="{E6729F60-00AA-4826-8ABC-A8A8077631AE}" srcOrd="0" destOrd="0" presId="urn:microsoft.com/office/officeart/2018/5/layout/CenteredIconLabelDescriptionList"/>
    <dgm:cxn modelId="{30CCA13C-4D4A-4EA4-93AF-DD3BE62D2DDE}" type="presOf" srcId="{6DE3B814-0456-41F5-9F1F-09D7F9891DA3}" destId="{07918BEB-EDE5-4F64-AD64-B8B77351CB55}" srcOrd="0" destOrd="0" presId="urn:microsoft.com/office/officeart/2018/5/layout/CenteredIconLabelDescriptionList"/>
    <dgm:cxn modelId="{E2A3BE63-1614-4C89-A83A-0444AA473282}" type="presOf" srcId="{E0E93CD6-F187-4B85-AB9A-A9090236D5A8}" destId="{7F973D43-79F4-4542-B626-5A5C6C678BAB}" srcOrd="0" destOrd="0" presId="urn:microsoft.com/office/officeart/2018/5/layout/CenteredIconLabelDescriptionList"/>
    <dgm:cxn modelId="{A69CAA65-CAF5-4CA5-91AE-98D08A686EBA}" srcId="{CCF17EBD-1E46-4CCD-826A-0D7CFD7C55B0}" destId="{ABD0EE4E-2D90-489F-A053-609700298D68}" srcOrd="0" destOrd="0" parTransId="{670BC5D7-8414-42F0-9938-7C8C6E857BBA}" sibTransId="{66B03989-7D92-4C9E-804A-D7DC5D7CF9C9}"/>
    <dgm:cxn modelId="{A3BE9046-423B-435D-94D8-A02432231FA5}" srcId="{E0E93CD6-F187-4B85-AB9A-A9090236D5A8}" destId="{63BA7884-ACBB-4224-B08B-EC6ADF96B155}" srcOrd="4" destOrd="0" parTransId="{6B3A1B9A-A30E-4ECF-B940-7B4CC2A5DCF5}" sibTransId="{A5E59759-4094-46EE-B14C-99CAD6D547EA}"/>
    <dgm:cxn modelId="{CB266755-6275-4119-A5C9-10FFE9DCD31D}" type="presOf" srcId="{E1CAD69B-8B38-45D4-84D6-05FB663A9F7B}" destId="{07918BEB-EDE5-4F64-AD64-B8B77351CB55}" srcOrd="0" destOrd="1" presId="urn:microsoft.com/office/officeart/2018/5/layout/CenteredIconLabelDescriptionList"/>
    <dgm:cxn modelId="{9174DF7A-4957-4A88-9497-D90589FB141B}" srcId="{CCF17EBD-1E46-4CCD-826A-0D7CFD7C55B0}" destId="{1D64282B-3953-447E-985C-1689C5BAFCD2}" srcOrd="1" destOrd="0" parTransId="{B3F2B2E9-CD55-489C-99E0-7FF31C9A068F}" sibTransId="{80A4AB68-259E-4F12-A00B-FC923AF030D5}"/>
    <dgm:cxn modelId="{E5951E7D-A612-4DDB-9737-5E2C3EE8B5CE}" type="presOf" srcId="{30CA592E-74F0-4028-9038-407BF8AA19BA}" destId="{07918BEB-EDE5-4F64-AD64-B8B77351CB55}" srcOrd="0" destOrd="2" presId="urn:microsoft.com/office/officeart/2018/5/layout/CenteredIconLabelDescriptionList"/>
    <dgm:cxn modelId="{94672793-3452-413A-89C3-DC4C66FEB937}" type="presOf" srcId="{CCF17EBD-1E46-4CCD-826A-0D7CFD7C55B0}" destId="{A9483B86-FAA2-4AB6-99D6-94F70D3E8A87}" srcOrd="0" destOrd="0" presId="urn:microsoft.com/office/officeart/2018/5/layout/CenteredIconLabelDescriptionList"/>
    <dgm:cxn modelId="{B4F28A93-721C-446E-9EE2-55A48DE6784B}" type="presOf" srcId="{63BA7884-ACBB-4224-B08B-EC6ADF96B155}" destId="{07918BEB-EDE5-4F64-AD64-B8B77351CB55}" srcOrd="0" destOrd="4" presId="urn:microsoft.com/office/officeart/2018/5/layout/CenteredIconLabelDescriptionList"/>
    <dgm:cxn modelId="{A55895B1-D99B-4556-ACE3-440AE07F463D}" type="presOf" srcId="{1D64282B-3953-447E-985C-1689C5BAFCD2}" destId="{E6729F60-00AA-4826-8ABC-A8A8077631AE}" srcOrd="0" destOrd="1" presId="urn:microsoft.com/office/officeart/2018/5/layout/CenteredIconLabelDescriptionList"/>
    <dgm:cxn modelId="{974E6EB2-CF65-495F-A9C2-B19192830A0D}" srcId="{E0E93CD6-F187-4B85-AB9A-A9090236D5A8}" destId="{FB4D29A9-F28C-48D8-B32D-E047E428C124}" srcOrd="3" destOrd="0" parTransId="{E77496EA-AF59-4529-A53C-87DEB35BB925}" sibTransId="{5E88D121-6C6C-49CA-8D21-D862B18ADBF8}"/>
    <dgm:cxn modelId="{EC0884BC-A552-4BF9-9979-CE2566A7EF5A}" srcId="{E0E93CD6-F187-4B85-AB9A-A9090236D5A8}" destId="{6DE3B814-0456-41F5-9F1F-09D7F9891DA3}" srcOrd="0" destOrd="0" parTransId="{E83E2B8B-11DE-401B-B2B0-CF27E4074051}" sibTransId="{64603877-F899-44C2-B508-2F00E4324C06}"/>
    <dgm:cxn modelId="{BBFCF7C3-80B4-43C2-99B8-7D7A2E2D9BD1}" srcId="{FA883588-C11D-4C92-8416-FBBFBE2D2B9E}" destId="{CCF17EBD-1E46-4CCD-826A-0D7CFD7C55B0}" srcOrd="0" destOrd="0" parTransId="{3E3BA133-2716-4ECD-A052-B1B3285873EC}" sibTransId="{D64A6FEF-F447-4B66-B802-4F5E0FD6E5E7}"/>
    <dgm:cxn modelId="{84444BC6-1048-4E8A-89C3-2630C22E1266}" type="presOf" srcId="{FB4D29A9-F28C-48D8-B32D-E047E428C124}" destId="{07918BEB-EDE5-4F64-AD64-B8B77351CB55}" srcOrd="0" destOrd="3" presId="urn:microsoft.com/office/officeart/2018/5/layout/CenteredIconLabelDescriptionList"/>
    <dgm:cxn modelId="{AF5387C8-9795-4F0C-9B7F-FAA0C9CDAF9F}" type="presOf" srcId="{FA883588-C11D-4C92-8416-FBBFBE2D2B9E}" destId="{C5259536-EE55-4B4A-A730-FF3FDD88C51F}" srcOrd="0" destOrd="0" presId="urn:microsoft.com/office/officeart/2018/5/layout/CenteredIconLabelDescriptionList"/>
    <dgm:cxn modelId="{2FB998FF-9825-4A8D-AC00-C249B71D63F6}" srcId="{E0E93CD6-F187-4B85-AB9A-A9090236D5A8}" destId="{E1CAD69B-8B38-45D4-84D6-05FB663A9F7B}" srcOrd="1" destOrd="0" parTransId="{61A4BA6E-DDB9-4480-8DB3-78C69DE59DE1}" sibTransId="{2E0A598C-A75B-4EEB-B908-74835723536E}"/>
    <dgm:cxn modelId="{00C775BE-0B92-40FE-B2B0-484E0AA254DD}" type="presParOf" srcId="{C5259536-EE55-4B4A-A730-FF3FDD88C51F}" destId="{F8782239-D1EB-4340-A72F-1C996FCECBF2}" srcOrd="0" destOrd="0" presId="urn:microsoft.com/office/officeart/2018/5/layout/CenteredIconLabelDescriptionList"/>
    <dgm:cxn modelId="{CE6F242F-753F-45A9-91C2-A33C2E5793B7}" type="presParOf" srcId="{F8782239-D1EB-4340-A72F-1C996FCECBF2}" destId="{AA020D1E-AEDC-4B62-B564-4D72E0608D31}" srcOrd="0" destOrd="0" presId="urn:microsoft.com/office/officeart/2018/5/layout/CenteredIconLabelDescriptionList"/>
    <dgm:cxn modelId="{73526E58-8E76-4F34-822C-246A1877C732}" type="presParOf" srcId="{F8782239-D1EB-4340-A72F-1C996FCECBF2}" destId="{2581FDE9-0452-4392-8B5B-776A6D1E81CB}" srcOrd="1" destOrd="0" presId="urn:microsoft.com/office/officeart/2018/5/layout/CenteredIconLabelDescriptionList"/>
    <dgm:cxn modelId="{920DF655-E6D0-475B-928F-FD021B068DEF}" type="presParOf" srcId="{F8782239-D1EB-4340-A72F-1C996FCECBF2}" destId="{A9483B86-FAA2-4AB6-99D6-94F70D3E8A87}" srcOrd="2" destOrd="0" presId="urn:microsoft.com/office/officeart/2018/5/layout/CenteredIconLabelDescriptionList"/>
    <dgm:cxn modelId="{23D07DC3-919A-4DFA-A2C3-12F6B0368384}" type="presParOf" srcId="{F8782239-D1EB-4340-A72F-1C996FCECBF2}" destId="{034D4D24-9091-4A8E-8378-3F97ECF012D0}" srcOrd="3" destOrd="0" presId="urn:microsoft.com/office/officeart/2018/5/layout/CenteredIconLabelDescriptionList"/>
    <dgm:cxn modelId="{D7DD400F-4890-4AB6-BD7A-897BC57C1055}" type="presParOf" srcId="{F8782239-D1EB-4340-A72F-1C996FCECBF2}" destId="{E6729F60-00AA-4826-8ABC-A8A8077631AE}" srcOrd="4" destOrd="0" presId="urn:microsoft.com/office/officeart/2018/5/layout/CenteredIconLabelDescriptionList"/>
    <dgm:cxn modelId="{55D5CD8C-E269-49DD-B516-8ACBACBCE2BD}" type="presParOf" srcId="{C5259536-EE55-4B4A-A730-FF3FDD88C51F}" destId="{C2C97210-D2C6-4E05-9C6B-FDE75810FC2A}" srcOrd="1" destOrd="0" presId="urn:microsoft.com/office/officeart/2018/5/layout/CenteredIconLabelDescriptionList"/>
    <dgm:cxn modelId="{E3D3754C-EB8E-4279-BF2F-95B39D0E2BA4}" type="presParOf" srcId="{C5259536-EE55-4B4A-A730-FF3FDD88C51F}" destId="{310FB61F-3E00-4DAB-9DCC-89215609F1BA}" srcOrd="2" destOrd="0" presId="urn:microsoft.com/office/officeart/2018/5/layout/CenteredIconLabelDescriptionList"/>
    <dgm:cxn modelId="{248B78F5-37DD-4D2F-9659-A50B6F1A6BA4}" type="presParOf" srcId="{310FB61F-3E00-4DAB-9DCC-89215609F1BA}" destId="{EF00E528-1A5E-4E42-B8D1-77C193B29BC8}" srcOrd="0" destOrd="0" presId="urn:microsoft.com/office/officeart/2018/5/layout/CenteredIconLabelDescriptionList"/>
    <dgm:cxn modelId="{07508816-F255-4974-AD84-EF6914DA5485}" type="presParOf" srcId="{310FB61F-3E00-4DAB-9DCC-89215609F1BA}" destId="{E982A1ED-74C3-499A-A3F7-B8E63DD0717B}" srcOrd="1" destOrd="0" presId="urn:microsoft.com/office/officeart/2018/5/layout/CenteredIconLabelDescriptionList"/>
    <dgm:cxn modelId="{F08143B4-46DD-412C-8304-A4E9B5910DCA}" type="presParOf" srcId="{310FB61F-3E00-4DAB-9DCC-89215609F1BA}" destId="{7F973D43-79F4-4542-B626-5A5C6C678BAB}" srcOrd="2" destOrd="0" presId="urn:microsoft.com/office/officeart/2018/5/layout/CenteredIconLabelDescriptionList"/>
    <dgm:cxn modelId="{113C43E7-62E2-44F8-B2F3-FE8FFF6ACF23}" type="presParOf" srcId="{310FB61F-3E00-4DAB-9DCC-89215609F1BA}" destId="{C3ECBD1F-EE2D-4F2B-B213-F9667D050AD6}" srcOrd="3" destOrd="0" presId="urn:microsoft.com/office/officeart/2018/5/layout/CenteredIconLabelDescriptionList"/>
    <dgm:cxn modelId="{5A5CD46D-47A6-43FA-96CD-44A698F1B065}" type="presParOf" srcId="{310FB61F-3E00-4DAB-9DCC-89215609F1BA}" destId="{07918BEB-EDE5-4F64-AD64-B8B77351CB55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C588C5FF-D1F9-46B5-AE89-F5285C145B38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E12D158-245C-4EC0-8FB9-35576C8E9499}">
      <dgm:prSet/>
      <dgm:spPr/>
      <dgm:t>
        <a:bodyPr/>
        <a:lstStyle/>
        <a:p>
          <a:r>
            <a:rPr lang="cs-CZ"/>
            <a:t>Znovuobnovení významu </a:t>
          </a:r>
          <a:r>
            <a:rPr lang="cs-CZ" b="1"/>
            <a:t>právní moci</a:t>
          </a:r>
          <a:endParaRPr lang="en-US"/>
        </a:p>
      </dgm:t>
    </dgm:pt>
    <dgm:pt modelId="{9A946DA8-F9C2-47E4-8DFA-70800475DB16}" type="parTrans" cxnId="{29C72D9B-C0F8-4768-907D-2006893C7F71}">
      <dgm:prSet/>
      <dgm:spPr/>
      <dgm:t>
        <a:bodyPr/>
        <a:lstStyle/>
        <a:p>
          <a:endParaRPr lang="en-US"/>
        </a:p>
      </dgm:t>
    </dgm:pt>
    <dgm:pt modelId="{09954E86-7BE4-42F1-87EB-07F32D732903}" type="sibTrans" cxnId="{29C72D9B-C0F8-4768-907D-2006893C7F71}">
      <dgm:prSet/>
      <dgm:spPr/>
      <dgm:t>
        <a:bodyPr/>
        <a:lstStyle/>
        <a:p>
          <a:endParaRPr lang="en-US"/>
        </a:p>
      </dgm:t>
    </dgm:pt>
    <dgm:pt modelId="{640B3AE9-B04C-4BF7-9F53-0DD1970856A6}">
      <dgm:prSet/>
      <dgm:spPr/>
      <dgm:t>
        <a:bodyPr/>
        <a:lstStyle/>
        <a:p>
          <a:r>
            <a:rPr lang="cs-CZ"/>
            <a:t>právní moc má představovat definitivní tečku za sporem</a:t>
          </a:r>
          <a:endParaRPr lang="en-US"/>
        </a:p>
      </dgm:t>
    </dgm:pt>
    <dgm:pt modelId="{D5E94C10-D872-445A-B39A-D176354123DA}" type="parTrans" cxnId="{7464D1EA-BC98-431C-893D-047E55C1B6B9}">
      <dgm:prSet/>
      <dgm:spPr/>
      <dgm:t>
        <a:bodyPr/>
        <a:lstStyle/>
        <a:p>
          <a:endParaRPr lang="en-US"/>
        </a:p>
      </dgm:t>
    </dgm:pt>
    <dgm:pt modelId="{80AAA574-DE55-4288-BC0D-6CF6F553F71D}" type="sibTrans" cxnId="{7464D1EA-BC98-431C-893D-047E55C1B6B9}">
      <dgm:prSet/>
      <dgm:spPr/>
      <dgm:t>
        <a:bodyPr/>
        <a:lstStyle/>
        <a:p>
          <a:endParaRPr lang="en-US"/>
        </a:p>
      </dgm:t>
    </dgm:pt>
    <dgm:pt modelId="{F57DD3DD-860C-4CE0-A23B-03C2BCF34A12}">
      <dgm:prSet/>
      <dgm:spPr/>
      <dgm:t>
        <a:bodyPr/>
        <a:lstStyle/>
        <a:p>
          <a:r>
            <a:rPr lang="cs-CZ"/>
            <a:t>prolomit ji lze jenom pro takový důvod, který převáží nad právní jistotou (proporcionalita) – nikoliv jenom pro jiný právní názor</a:t>
          </a:r>
          <a:endParaRPr lang="en-US"/>
        </a:p>
      </dgm:t>
    </dgm:pt>
    <dgm:pt modelId="{0AB45A66-C944-4766-BEFA-D28F5A3C7715}" type="parTrans" cxnId="{38360575-8AF7-4C2A-B3DA-57CECDA3B888}">
      <dgm:prSet/>
      <dgm:spPr/>
      <dgm:t>
        <a:bodyPr/>
        <a:lstStyle/>
        <a:p>
          <a:endParaRPr lang="en-US"/>
        </a:p>
      </dgm:t>
    </dgm:pt>
    <dgm:pt modelId="{66ACB3D5-078A-47CA-A8F3-8FE04DC38015}" type="sibTrans" cxnId="{38360575-8AF7-4C2A-B3DA-57CECDA3B888}">
      <dgm:prSet/>
      <dgm:spPr/>
      <dgm:t>
        <a:bodyPr/>
        <a:lstStyle/>
        <a:p>
          <a:endParaRPr lang="en-US"/>
        </a:p>
      </dgm:t>
    </dgm:pt>
    <dgm:pt modelId="{810E4FE5-BE87-4BDA-83FC-3DC8F7B754F1}">
      <dgm:prSet/>
      <dgm:spPr/>
      <dgm:t>
        <a:bodyPr/>
        <a:lstStyle/>
        <a:p>
          <a:r>
            <a:rPr lang="cs-CZ"/>
            <a:t>viz např. Rjabych proti Rusku</a:t>
          </a:r>
          <a:endParaRPr lang="en-US"/>
        </a:p>
      </dgm:t>
    </dgm:pt>
    <dgm:pt modelId="{81C4D6B6-A678-4DCA-BB4C-6120A011FD52}" type="parTrans" cxnId="{08260757-425A-4811-9019-96CCD95D1367}">
      <dgm:prSet/>
      <dgm:spPr/>
      <dgm:t>
        <a:bodyPr/>
        <a:lstStyle/>
        <a:p>
          <a:endParaRPr lang="en-US"/>
        </a:p>
      </dgm:t>
    </dgm:pt>
    <dgm:pt modelId="{E8279096-A193-4D55-ACAB-6952101B7579}" type="sibTrans" cxnId="{08260757-425A-4811-9019-96CCD95D1367}">
      <dgm:prSet/>
      <dgm:spPr/>
      <dgm:t>
        <a:bodyPr/>
        <a:lstStyle/>
        <a:p>
          <a:endParaRPr lang="en-US"/>
        </a:p>
      </dgm:t>
    </dgm:pt>
    <dgm:pt modelId="{4D7752C3-5285-43E2-8D92-40036E75358C}">
      <dgm:prSet/>
      <dgm:spPr/>
      <dgm:t>
        <a:bodyPr/>
        <a:lstStyle/>
        <a:p>
          <a:r>
            <a:rPr lang="cs-CZ"/>
            <a:t>Rozsudky na </a:t>
          </a:r>
          <a:r>
            <a:rPr lang="cs-CZ" b="1"/>
            <a:t>plnění</a:t>
          </a:r>
          <a:endParaRPr lang="en-US"/>
        </a:p>
      </dgm:t>
    </dgm:pt>
    <dgm:pt modelId="{3BF30BD8-91E8-433D-82E1-BCC0DFE71399}" type="parTrans" cxnId="{3D3E3E19-4B86-43BF-91A2-B26452F8D017}">
      <dgm:prSet/>
      <dgm:spPr/>
      <dgm:t>
        <a:bodyPr/>
        <a:lstStyle/>
        <a:p>
          <a:endParaRPr lang="en-US"/>
        </a:p>
      </dgm:t>
    </dgm:pt>
    <dgm:pt modelId="{32F7D2A6-C91D-4D5C-941E-013A959CDD9B}" type="sibTrans" cxnId="{3D3E3E19-4B86-43BF-91A2-B26452F8D017}">
      <dgm:prSet/>
      <dgm:spPr/>
      <dgm:t>
        <a:bodyPr/>
        <a:lstStyle/>
        <a:p>
          <a:endParaRPr lang="en-US"/>
        </a:p>
      </dgm:t>
    </dgm:pt>
    <dgm:pt modelId="{B85CC958-7050-4337-B841-9FB2FB126A99}">
      <dgm:prSet/>
      <dgm:spPr/>
      <dgm:t>
        <a:bodyPr/>
        <a:lstStyle/>
        <a:p>
          <a:r>
            <a:rPr lang="cs-CZ"/>
            <a:t>plnění</a:t>
          </a:r>
          <a:r>
            <a:rPr lang="cs-CZ" b="1"/>
            <a:t> </a:t>
          </a:r>
          <a:r>
            <a:rPr lang="cs-CZ"/>
            <a:t>na základě rozsudku, který byl posléze zrušen (§ 96/6 OSŘ neřeší vůbec nic)</a:t>
          </a:r>
          <a:endParaRPr lang="en-US"/>
        </a:p>
      </dgm:t>
    </dgm:pt>
    <dgm:pt modelId="{A42DDBC7-2F29-4507-9BAB-7695C1660F31}" type="parTrans" cxnId="{34A329D4-B2CC-4101-96D7-39397449A5FA}">
      <dgm:prSet/>
      <dgm:spPr/>
      <dgm:t>
        <a:bodyPr/>
        <a:lstStyle/>
        <a:p>
          <a:endParaRPr lang="en-US"/>
        </a:p>
      </dgm:t>
    </dgm:pt>
    <dgm:pt modelId="{AA91C684-7649-4358-AAD8-2B4E71D1BFA1}" type="sibTrans" cxnId="{34A329D4-B2CC-4101-96D7-39397449A5FA}">
      <dgm:prSet/>
      <dgm:spPr/>
      <dgm:t>
        <a:bodyPr/>
        <a:lstStyle/>
        <a:p>
          <a:endParaRPr lang="en-US"/>
        </a:p>
      </dgm:t>
    </dgm:pt>
    <dgm:pt modelId="{3614BE9B-C338-4737-B7DA-2CCF24076609}">
      <dgm:prSet/>
      <dgm:spPr/>
      <dgm:t>
        <a:bodyPr/>
        <a:lstStyle/>
        <a:p>
          <a:r>
            <a:rPr lang="cs-CZ"/>
            <a:t>plnění, jež nelze vrátit</a:t>
          </a:r>
          <a:endParaRPr lang="en-US"/>
        </a:p>
      </dgm:t>
    </dgm:pt>
    <dgm:pt modelId="{1B50EC9F-C931-40A7-BCA1-3281CF58633B}" type="parTrans" cxnId="{F4F350DC-1E4E-4611-8E50-09AC41AB46F6}">
      <dgm:prSet/>
      <dgm:spPr/>
      <dgm:t>
        <a:bodyPr/>
        <a:lstStyle/>
        <a:p>
          <a:endParaRPr lang="en-US"/>
        </a:p>
      </dgm:t>
    </dgm:pt>
    <dgm:pt modelId="{58928F8D-CADA-42D2-B141-2F1E5B97800D}" type="sibTrans" cxnId="{F4F350DC-1E4E-4611-8E50-09AC41AB46F6}">
      <dgm:prSet/>
      <dgm:spPr/>
      <dgm:t>
        <a:bodyPr/>
        <a:lstStyle/>
        <a:p>
          <a:endParaRPr lang="en-US"/>
        </a:p>
      </dgm:t>
    </dgm:pt>
    <dgm:pt modelId="{830E4540-5AC3-438E-A130-63ED83DB67B8}">
      <dgm:prSet/>
      <dgm:spPr/>
      <dgm:t>
        <a:bodyPr/>
        <a:lstStyle/>
        <a:p>
          <a:r>
            <a:rPr lang="cs-CZ"/>
            <a:t>odpadá rozhodování o odkladu vykonatelnosti</a:t>
          </a:r>
          <a:endParaRPr lang="en-US"/>
        </a:p>
      </dgm:t>
    </dgm:pt>
    <dgm:pt modelId="{3A2BB7BE-95E8-4361-828C-4361DAE2FE1B}" type="parTrans" cxnId="{51618153-59CD-4FA4-936C-A0C7F9AC9831}">
      <dgm:prSet/>
      <dgm:spPr/>
      <dgm:t>
        <a:bodyPr/>
        <a:lstStyle/>
        <a:p>
          <a:endParaRPr lang="en-US"/>
        </a:p>
      </dgm:t>
    </dgm:pt>
    <dgm:pt modelId="{6347D7BA-9501-4170-BBDD-B7DC44B5CF0D}" type="sibTrans" cxnId="{51618153-59CD-4FA4-936C-A0C7F9AC9831}">
      <dgm:prSet/>
      <dgm:spPr/>
      <dgm:t>
        <a:bodyPr/>
        <a:lstStyle/>
        <a:p>
          <a:endParaRPr lang="en-US"/>
        </a:p>
      </dgm:t>
    </dgm:pt>
    <dgm:pt modelId="{09C49235-4652-4937-9A09-8A12A0A2BB8F}">
      <dgm:prSet/>
      <dgm:spPr/>
      <dgm:t>
        <a:bodyPr/>
        <a:lstStyle/>
        <a:p>
          <a:r>
            <a:rPr lang="cs-CZ"/>
            <a:t>Odpadají problémy spjaté s </a:t>
          </a:r>
          <a:r>
            <a:rPr lang="cs-CZ" b="1"/>
            <a:t>ochranou třetích osob</a:t>
          </a:r>
          <a:endParaRPr lang="en-US"/>
        </a:p>
      </dgm:t>
    </dgm:pt>
    <dgm:pt modelId="{286667EA-053E-4214-AB42-C9D208FEFA6B}" type="parTrans" cxnId="{FE5070E9-B34D-4147-854C-C5EF0EF460F3}">
      <dgm:prSet/>
      <dgm:spPr/>
      <dgm:t>
        <a:bodyPr/>
        <a:lstStyle/>
        <a:p>
          <a:endParaRPr lang="en-US"/>
        </a:p>
      </dgm:t>
    </dgm:pt>
    <dgm:pt modelId="{A8E1C1F4-610F-40DF-ABD2-BF8A4F43A976}" type="sibTrans" cxnId="{FE5070E9-B34D-4147-854C-C5EF0EF460F3}">
      <dgm:prSet/>
      <dgm:spPr/>
      <dgm:t>
        <a:bodyPr/>
        <a:lstStyle/>
        <a:p>
          <a:endParaRPr lang="en-US"/>
        </a:p>
      </dgm:t>
    </dgm:pt>
    <dgm:pt modelId="{0799ED95-8650-4642-95CE-EB1BA0433B87}" type="pres">
      <dgm:prSet presAssocID="{C588C5FF-D1F9-46B5-AE89-F5285C145B38}" presName="root" presStyleCnt="0">
        <dgm:presLayoutVars>
          <dgm:dir/>
          <dgm:resizeHandles val="exact"/>
        </dgm:presLayoutVars>
      </dgm:prSet>
      <dgm:spPr/>
    </dgm:pt>
    <dgm:pt modelId="{05FE134C-2BB8-4CD8-BB13-72B4644775E7}" type="pres">
      <dgm:prSet presAssocID="{2E12D158-245C-4EC0-8FB9-35576C8E9499}" presName="compNode" presStyleCnt="0"/>
      <dgm:spPr/>
    </dgm:pt>
    <dgm:pt modelId="{6AAE0BA4-918B-4A52-BC4C-FD03EFFD2DA9}" type="pres">
      <dgm:prSet presAssocID="{2E12D158-245C-4EC0-8FB9-35576C8E9499}" presName="bgRect" presStyleLbl="bgShp" presStyleIdx="0" presStyleCnt="3"/>
      <dgm:spPr/>
    </dgm:pt>
    <dgm:pt modelId="{E237B8D9-4532-484B-ABCB-F31A4C9A2A88}" type="pres">
      <dgm:prSet presAssocID="{2E12D158-245C-4EC0-8FB9-35576C8E949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0A5C5E04-F434-4275-8DE7-2791A39D778A}" type="pres">
      <dgm:prSet presAssocID="{2E12D158-245C-4EC0-8FB9-35576C8E9499}" presName="spaceRect" presStyleCnt="0"/>
      <dgm:spPr/>
    </dgm:pt>
    <dgm:pt modelId="{DFC808FC-1BF5-48B5-AB62-84D4A97D7974}" type="pres">
      <dgm:prSet presAssocID="{2E12D158-245C-4EC0-8FB9-35576C8E9499}" presName="parTx" presStyleLbl="revTx" presStyleIdx="0" presStyleCnt="5">
        <dgm:presLayoutVars>
          <dgm:chMax val="0"/>
          <dgm:chPref val="0"/>
        </dgm:presLayoutVars>
      </dgm:prSet>
      <dgm:spPr/>
    </dgm:pt>
    <dgm:pt modelId="{12AB7108-E5E4-464E-B920-FB5E760A5336}" type="pres">
      <dgm:prSet presAssocID="{2E12D158-245C-4EC0-8FB9-35576C8E9499}" presName="desTx" presStyleLbl="revTx" presStyleIdx="1" presStyleCnt="5">
        <dgm:presLayoutVars/>
      </dgm:prSet>
      <dgm:spPr/>
    </dgm:pt>
    <dgm:pt modelId="{86181361-9612-4B7A-B6D4-93EF9577A886}" type="pres">
      <dgm:prSet presAssocID="{09954E86-7BE4-42F1-87EB-07F32D732903}" presName="sibTrans" presStyleCnt="0"/>
      <dgm:spPr/>
    </dgm:pt>
    <dgm:pt modelId="{704ACF39-24B7-420F-9F21-DB40E8BD3009}" type="pres">
      <dgm:prSet presAssocID="{4D7752C3-5285-43E2-8D92-40036E75358C}" presName="compNode" presStyleCnt="0"/>
      <dgm:spPr/>
    </dgm:pt>
    <dgm:pt modelId="{D06EFF33-E94B-439D-8315-B62D40142F7C}" type="pres">
      <dgm:prSet presAssocID="{4D7752C3-5285-43E2-8D92-40036E75358C}" presName="bgRect" presStyleLbl="bgShp" presStyleIdx="1" presStyleCnt="3"/>
      <dgm:spPr/>
    </dgm:pt>
    <dgm:pt modelId="{5B34F2BD-CB72-41D0-B645-F2B9FF6F59A1}" type="pres">
      <dgm:prSet presAssocID="{4D7752C3-5285-43E2-8D92-40036E75358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489D76BE-C0A1-412E-8E17-4B3205B30456}" type="pres">
      <dgm:prSet presAssocID="{4D7752C3-5285-43E2-8D92-40036E75358C}" presName="spaceRect" presStyleCnt="0"/>
      <dgm:spPr/>
    </dgm:pt>
    <dgm:pt modelId="{47E88E38-5E6C-4A23-BF19-30E9E420CAD0}" type="pres">
      <dgm:prSet presAssocID="{4D7752C3-5285-43E2-8D92-40036E75358C}" presName="parTx" presStyleLbl="revTx" presStyleIdx="2" presStyleCnt="5">
        <dgm:presLayoutVars>
          <dgm:chMax val="0"/>
          <dgm:chPref val="0"/>
        </dgm:presLayoutVars>
      </dgm:prSet>
      <dgm:spPr/>
    </dgm:pt>
    <dgm:pt modelId="{3DD92C77-8187-4B15-8CBB-7C52E99681C1}" type="pres">
      <dgm:prSet presAssocID="{4D7752C3-5285-43E2-8D92-40036E75358C}" presName="desTx" presStyleLbl="revTx" presStyleIdx="3" presStyleCnt="5">
        <dgm:presLayoutVars/>
      </dgm:prSet>
      <dgm:spPr/>
    </dgm:pt>
    <dgm:pt modelId="{7D1982FF-153D-4853-AEAF-26D62762D74A}" type="pres">
      <dgm:prSet presAssocID="{32F7D2A6-C91D-4D5C-941E-013A959CDD9B}" presName="sibTrans" presStyleCnt="0"/>
      <dgm:spPr/>
    </dgm:pt>
    <dgm:pt modelId="{F979F180-941C-43D9-BAC3-DF659966A49E}" type="pres">
      <dgm:prSet presAssocID="{09C49235-4652-4937-9A09-8A12A0A2BB8F}" presName="compNode" presStyleCnt="0"/>
      <dgm:spPr/>
    </dgm:pt>
    <dgm:pt modelId="{52AFA10B-0BE5-4D12-8B86-7009D60A064C}" type="pres">
      <dgm:prSet presAssocID="{09C49235-4652-4937-9A09-8A12A0A2BB8F}" presName="bgRect" presStyleLbl="bgShp" presStyleIdx="2" presStyleCnt="3"/>
      <dgm:spPr/>
    </dgm:pt>
    <dgm:pt modelId="{5E5492F8-8955-46A0-AFDA-0057431A6053}" type="pres">
      <dgm:prSet presAssocID="{09C49235-4652-4937-9A09-8A12A0A2BB8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48A79D78-129E-4D3C-A7E9-8B61A5B7ED1B}" type="pres">
      <dgm:prSet presAssocID="{09C49235-4652-4937-9A09-8A12A0A2BB8F}" presName="spaceRect" presStyleCnt="0"/>
      <dgm:spPr/>
    </dgm:pt>
    <dgm:pt modelId="{386D420E-C0D0-4ED2-96A6-31DD530936BC}" type="pres">
      <dgm:prSet presAssocID="{09C49235-4652-4937-9A09-8A12A0A2BB8F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263D4E05-EE58-4BA7-A1D6-EFD8A9BF5268}" type="presOf" srcId="{640B3AE9-B04C-4BF7-9F53-0DD1970856A6}" destId="{12AB7108-E5E4-464E-B920-FB5E760A5336}" srcOrd="0" destOrd="0" presId="urn:microsoft.com/office/officeart/2018/2/layout/IconVerticalSolidList"/>
    <dgm:cxn modelId="{3D3E3E19-4B86-43BF-91A2-B26452F8D017}" srcId="{C588C5FF-D1F9-46B5-AE89-F5285C145B38}" destId="{4D7752C3-5285-43E2-8D92-40036E75358C}" srcOrd="1" destOrd="0" parTransId="{3BF30BD8-91E8-433D-82E1-BCC0DFE71399}" sibTransId="{32F7D2A6-C91D-4D5C-941E-013A959CDD9B}"/>
    <dgm:cxn modelId="{9099E262-B530-4520-8DF5-D2672762C7BA}" type="presOf" srcId="{810E4FE5-BE87-4BDA-83FC-3DC8F7B754F1}" destId="{12AB7108-E5E4-464E-B920-FB5E760A5336}" srcOrd="0" destOrd="2" presId="urn:microsoft.com/office/officeart/2018/2/layout/IconVerticalSolidList"/>
    <dgm:cxn modelId="{292B7853-CA3E-49D0-A9F6-55C16F77B458}" type="presOf" srcId="{2E12D158-245C-4EC0-8FB9-35576C8E9499}" destId="{DFC808FC-1BF5-48B5-AB62-84D4A97D7974}" srcOrd="0" destOrd="0" presId="urn:microsoft.com/office/officeart/2018/2/layout/IconVerticalSolidList"/>
    <dgm:cxn modelId="{51618153-59CD-4FA4-936C-A0C7F9AC9831}" srcId="{4D7752C3-5285-43E2-8D92-40036E75358C}" destId="{830E4540-5AC3-438E-A130-63ED83DB67B8}" srcOrd="2" destOrd="0" parTransId="{3A2BB7BE-95E8-4361-828C-4361DAE2FE1B}" sibTransId="{6347D7BA-9501-4170-BBDD-B7DC44B5CF0D}"/>
    <dgm:cxn modelId="{38360575-8AF7-4C2A-B3DA-57CECDA3B888}" srcId="{2E12D158-245C-4EC0-8FB9-35576C8E9499}" destId="{F57DD3DD-860C-4CE0-A23B-03C2BCF34A12}" srcOrd="1" destOrd="0" parTransId="{0AB45A66-C944-4766-BEFA-D28F5A3C7715}" sibTransId="{66ACB3D5-078A-47CA-A8F3-8FE04DC38015}"/>
    <dgm:cxn modelId="{08260757-425A-4811-9019-96CCD95D1367}" srcId="{2E12D158-245C-4EC0-8FB9-35576C8E9499}" destId="{810E4FE5-BE87-4BDA-83FC-3DC8F7B754F1}" srcOrd="2" destOrd="0" parTransId="{81C4D6B6-A678-4DCA-BB4C-6120A011FD52}" sibTransId="{E8279096-A193-4D55-ACAB-6952101B7579}"/>
    <dgm:cxn modelId="{9DCE0458-3A34-4255-8561-A3C17FD9C821}" type="presOf" srcId="{C588C5FF-D1F9-46B5-AE89-F5285C145B38}" destId="{0799ED95-8650-4642-95CE-EB1BA0433B87}" srcOrd="0" destOrd="0" presId="urn:microsoft.com/office/officeart/2018/2/layout/IconVerticalSolidList"/>
    <dgm:cxn modelId="{FDE71C59-A43D-4797-9B41-3E2F387BEBA3}" type="presOf" srcId="{09C49235-4652-4937-9A09-8A12A0A2BB8F}" destId="{386D420E-C0D0-4ED2-96A6-31DD530936BC}" srcOrd="0" destOrd="0" presId="urn:microsoft.com/office/officeart/2018/2/layout/IconVerticalSolidList"/>
    <dgm:cxn modelId="{1D2CBF59-5853-4BE4-B4D2-8D40E12B501C}" type="presOf" srcId="{4D7752C3-5285-43E2-8D92-40036E75358C}" destId="{47E88E38-5E6C-4A23-BF19-30E9E420CAD0}" srcOrd="0" destOrd="0" presId="urn:microsoft.com/office/officeart/2018/2/layout/IconVerticalSolidList"/>
    <dgm:cxn modelId="{A028AB81-9238-4A0A-BA57-82A67CB0450B}" type="presOf" srcId="{830E4540-5AC3-438E-A130-63ED83DB67B8}" destId="{3DD92C77-8187-4B15-8CBB-7C52E99681C1}" srcOrd="0" destOrd="2" presId="urn:microsoft.com/office/officeart/2018/2/layout/IconVerticalSolidList"/>
    <dgm:cxn modelId="{69DA1C84-69A1-4DFE-8FB4-0DDFC58C1641}" type="presOf" srcId="{3614BE9B-C338-4737-B7DA-2CCF24076609}" destId="{3DD92C77-8187-4B15-8CBB-7C52E99681C1}" srcOrd="0" destOrd="1" presId="urn:microsoft.com/office/officeart/2018/2/layout/IconVerticalSolidList"/>
    <dgm:cxn modelId="{29C72D9B-C0F8-4768-907D-2006893C7F71}" srcId="{C588C5FF-D1F9-46B5-AE89-F5285C145B38}" destId="{2E12D158-245C-4EC0-8FB9-35576C8E9499}" srcOrd="0" destOrd="0" parTransId="{9A946DA8-F9C2-47E4-8DFA-70800475DB16}" sibTransId="{09954E86-7BE4-42F1-87EB-07F32D732903}"/>
    <dgm:cxn modelId="{FDF5779B-05A0-4F48-9977-5742B48A46D0}" type="presOf" srcId="{F57DD3DD-860C-4CE0-A23B-03C2BCF34A12}" destId="{12AB7108-E5E4-464E-B920-FB5E760A5336}" srcOrd="0" destOrd="1" presId="urn:microsoft.com/office/officeart/2018/2/layout/IconVerticalSolidList"/>
    <dgm:cxn modelId="{74FE41CD-958A-4086-A295-35B8DA0011C1}" type="presOf" srcId="{B85CC958-7050-4337-B841-9FB2FB126A99}" destId="{3DD92C77-8187-4B15-8CBB-7C52E99681C1}" srcOrd="0" destOrd="0" presId="urn:microsoft.com/office/officeart/2018/2/layout/IconVerticalSolidList"/>
    <dgm:cxn modelId="{34A329D4-B2CC-4101-96D7-39397449A5FA}" srcId="{4D7752C3-5285-43E2-8D92-40036E75358C}" destId="{B85CC958-7050-4337-B841-9FB2FB126A99}" srcOrd="0" destOrd="0" parTransId="{A42DDBC7-2F29-4507-9BAB-7695C1660F31}" sibTransId="{AA91C684-7649-4358-AAD8-2B4E71D1BFA1}"/>
    <dgm:cxn modelId="{F4F350DC-1E4E-4611-8E50-09AC41AB46F6}" srcId="{4D7752C3-5285-43E2-8D92-40036E75358C}" destId="{3614BE9B-C338-4737-B7DA-2CCF24076609}" srcOrd="1" destOrd="0" parTransId="{1B50EC9F-C931-40A7-BCA1-3281CF58633B}" sibTransId="{58928F8D-CADA-42D2-B141-2F1E5B97800D}"/>
    <dgm:cxn modelId="{FE5070E9-B34D-4147-854C-C5EF0EF460F3}" srcId="{C588C5FF-D1F9-46B5-AE89-F5285C145B38}" destId="{09C49235-4652-4937-9A09-8A12A0A2BB8F}" srcOrd="2" destOrd="0" parTransId="{286667EA-053E-4214-AB42-C9D208FEFA6B}" sibTransId="{A8E1C1F4-610F-40DF-ABD2-BF8A4F43A976}"/>
    <dgm:cxn modelId="{7464D1EA-BC98-431C-893D-047E55C1B6B9}" srcId="{2E12D158-245C-4EC0-8FB9-35576C8E9499}" destId="{640B3AE9-B04C-4BF7-9F53-0DD1970856A6}" srcOrd="0" destOrd="0" parTransId="{D5E94C10-D872-445A-B39A-D176354123DA}" sibTransId="{80AAA574-DE55-4288-BC0D-6CF6F553F71D}"/>
    <dgm:cxn modelId="{9732BFAA-B478-4BC9-92D7-8CC4EF1EC87E}" type="presParOf" srcId="{0799ED95-8650-4642-95CE-EB1BA0433B87}" destId="{05FE134C-2BB8-4CD8-BB13-72B4644775E7}" srcOrd="0" destOrd="0" presId="urn:microsoft.com/office/officeart/2018/2/layout/IconVerticalSolidList"/>
    <dgm:cxn modelId="{950157F9-578B-4F07-9F85-A98CCAD2193B}" type="presParOf" srcId="{05FE134C-2BB8-4CD8-BB13-72B4644775E7}" destId="{6AAE0BA4-918B-4A52-BC4C-FD03EFFD2DA9}" srcOrd="0" destOrd="0" presId="urn:microsoft.com/office/officeart/2018/2/layout/IconVerticalSolidList"/>
    <dgm:cxn modelId="{32C1B657-7E08-4D0B-9648-64112092651B}" type="presParOf" srcId="{05FE134C-2BB8-4CD8-BB13-72B4644775E7}" destId="{E237B8D9-4532-484B-ABCB-F31A4C9A2A88}" srcOrd="1" destOrd="0" presId="urn:microsoft.com/office/officeart/2018/2/layout/IconVerticalSolidList"/>
    <dgm:cxn modelId="{22068FCD-D1C3-4F67-9CF2-570C48D72662}" type="presParOf" srcId="{05FE134C-2BB8-4CD8-BB13-72B4644775E7}" destId="{0A5C5E04-F434-4275-8DE7-2791A39D778A}" srcOrd="2" destOrd="0" presId="urn:microsoft.com/office/officeart/2018/2/layout/IconVerticalSolidList"/>
    <dgm:cxn modelId="{3AAF6EE2-41BE-4820-880E-AF71FFCE6450}" type="presParOf" srcId="{05FE134C-2BB8-4CD8-BB13-72B4644775E7}" destId="{DFC808FC-1BF5-48B5-AB62-84D4A97D7974}" srcOrd="3" destOrd="0" presId="urn:microsoft.com/office/officeart/2018/2/layout/IconVerticalSolidList"/>
    <dgm:cxn modelId="{AD6ED97E-E49E-458B-8FA8-09B3CB210946}" type="presParOf" srcId="{05FE134C-2BB8-4CD8-BB13-72B4644775E7}" destId="{12AB7108-E5E4-464E-B920-FB5E760A5336}" srcOrd="4" destOrd="0" presId="urn:microsoft.com/office/officeart/2018/2/layout/IconVerticalSolidList"/>
    <dgm:cxn modelId="{175A0E39-2D0F-4627-97B0-AF29B8FC3C38}" type="presParOf" srcId="{0799ED95-8650-4642-95CE-EB1BA0433B87}" destId="{86181361-9612-4B7A-B6D4-93EF9577A886}" srcOrd="1" destOrd="0" presId="urn:microsoft.com/office/officeart/2018/2/layout/IconVerticalSolidList"/>
    <dgm:cxn modelId="{650894AD-057E-4AF6-A329-026C83942ADC}" type="presParOf" srcId="{0799ED95-8650-4642-95CE-EB1BA0433B87}" destId="{704ACF39-24B7-420F-9F21-DB40E8BD3009}" srcOrd="2" destOrd="0" presId="urn:microsoft.com/office/officeart/2018/2/layout/IconVerticalSolidList"/>
    <dgm:cxn modelId="{FD159FD9-C60F-4C7E-AE47-34CD55023765}" type="presParOf" srcId="{704ACF39-24B7-420F-9F21-DB40E8BD3009}" destId="{D06EFF33-E94B-439D-8315-B62D40142F7C}" srcOrd="0" destOrd="0" presId="urn:microsoft.com/office/officeart/2018/2/layout/IconVerticalSolidList"/>
    <dgm:cxn modelId="{9AD890B7-9638-41D7-9DA9-4D1A1141088C}" type="presParOf" srcId="{704ACF39-24B7-420F-9F21-DB40E8BD3009}" destId="{5B34F2BD-CB72-41D0-B645-F2B9FF6F59A1}" srcOrd="1" destOrd="0" presId="urn:microsoft.com/office/officeart/2018/2/layout/IconVerticalSolidList"/>
    <dgm:cxn modelId="{697D03ED-DA29-478A-B358-7FCD95568462}" type="presParOf" srcId="{704ACF39-24B7-420F-9F21-DB40E8BD3009}" destId="{489D76BE-C0A1-412E-8E17-4B3205B30456}" srcOrd="2" destOrd="0" presId="urn:microsoft.com/office/officeart/2018/2/layout/IconVerticalSolidList"/>
    <dgm:cxn modelId="{C3364EE3-F563-494A-B699-AF8735E5ECB2}" type="presParOf" srcId="{704ACF39-24B7-420F-9F21-DB40E8BD3009}" destId="{47E88E38-5E6C-4A23-BF19-30E9E420CAD0}" srcOrd="3" destOrd="0" presId="urn:microsoft.com/office/officeart/2018/2/layout/IconVerticalSolidList"/>
    <dgm:cxn modelId="{868637D8-211B-4DEF-AD29-F847491FB112}" type="presParOf" srcId="{704ACF39-24B7-420F-9F21-DB40E8BD3009}" destId="{3DD92C77-8187-4B15-8CBB-7C52E99681C1}" srcOrd="4" destOrd="0" presId="urn:microsoft.com/office/officeart/2018/2/layout/IconVerticalSolidList"/>
    <dgm:cxn modelId="{526E99A4-1457-4D8C-A479-0D3A08BF9E9A}" type="presParOf" srcId="{0799ED95-8650-4642-95CE-EB1BA0433B87}" destId="{7D1982FF-153D-4853-AEAF-26D62762D74A}" srcOrd="3" destOrd="0" presId="urn:microsoft.com/office/officeart/2018/2/layout/IconVerticalSolidList"/>
    <dgm:cxn modelId="{30454CFE-49F2-4768-8109-35583D959F8E}" type="presParOf" srcId="{0799ED95-8650-4642-95CE-EB1BA0433B87}" destId="{F979F180-941C-43D9-BAC3-DF659966A49E}" srcOrd="4" destOrd="0" presId="urn:microsoft.com/office/officeart/2018/2/layout/IconVerticalSolidList"/>
    <dgm:cxn modelId="{215C2611-CFF8-413E-9AD8-5B3707852E6F}" type="presParOf" srcId="{F979F180-941C-43D9-BAC3-DF659966A49E}" destId="{52AFA10B-0BE5-4D12-8B86-7009D60A064C}" srcOrd="0" destOrd="0" presId="urn:microsoft.com/office/officeart/2018/2/layout/IconVerticalSolidList"/>
    <dgm:cxn modelId="{AE253DAC-FF0D-46D0-A96F-2607E91FEDF1}" type="presParOf" srcId="{F979F180-941C-43D9-BAC3-DF659966A49E}" destId="{5E5492F8-8955-46A0-AFDA-0057431A6053}" srcOrd="1" destOrd="0" presId="urn:microsoft.com/office/officeart/2018/2/layout/IconVerticalSolidList"/>
    <dgm:cxn modelId="{2FB0D7E8-8A45-4E64-B2CF-37B1870F741E}" type="presParOf" srcId="{F979F180-941C-43D9-BAC3-DF659966A49E}" destId="{48A79D78-129E-4D3C-A7E9-8B61A5B7ED1B}" srcOrd="2" destOrd="0" presId="urn:microsoft.com/office/officeart/2018/2/layout/IconVerticalSolidList"/>
    <dgm:cxn modelId="{6B38B313-92A1-49DF-9974-82D4CA8DDFB9}" type="presParOf" srcId="{F979F180-941C-43D9-BAC3-DF659966A49E}" destId="{386D420E-C0D0-4ED2-96A6-31DD530936B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A8D35B89-9BCD-4EF7-8E18-8C722289CA02}" type="doc">
      <dgm:prSet loTypeId="urn:microsoft.com/office/officeart/2005/8/layout/vList5" loCatId="list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462B611-7012-4D3B-9F95-19A3FA630231}">
      <dgm:prSet/>
      <dgm:spPr/>
      <dgm:t>
        <a:bodyPr/>
        <a:lstStyle/>
        <a:p>
          <a:r>
            <a:rPr lang="cs-CZ"/>
            <a:t>Pravomocné rozsudky (a usnesení ve věci samé)</a:t>
          </a:r>
          <a:endParaRPr lang="en-US"/>
        </a:p>
      </dgm:t>
    </dgm:pt>
    <dgm:pt modelId="{EBD60F34-D2F7-46BE-B05D-13D31494AFE4}" type="parTrans" cxnId="{0E139B13-48E4-4E22-8B33-057629320A77}">
      <dgm:prSet/>
      <dgm:spPr/>
      <dgm:t>
        <a:bodyPr/>
        <a:lstStyle/>
        <a:p>
          <a:endParaRPr lang="en-US"/>
        </a:p>
      </dgm:t>
    </dgm:pt>
    <dgm:pt modelId="{9CBD2B92-D9F7-46C4-BC3E-E948192D402A}" type="sibTrans" cxnId="{0E139B13-48E4-4E22-8B33-057629320A77}">
      <dgm:prSet/>
      <dgm:spPr/>
      <dgm:t>
        <a:bodyPr/>
        <a:lstStyle/>
        <a:p>
          <a:endParaRPr lang="en-US"/>
        </a:p>
      </dgm:t>
    </dgm:pt>
    <dgm:pt modelId="{9AE07FB9-22B9-4887-B104-22D9B22E27C6}">
      <dgm:prSet/>
      <dgm:spPr/>
      <dgm:t>
        <a:bodyPr/>
        <a:lstStyle/>
        <a:p>
          <a:r>
            <a:rPr lang="cs-CZ"/>
            <a:t>nejen konečné, ale i částečné a mezitímní</a:t>
          </a:r>
          <a:endParaRPr lang="en-US"/>
        </a:p>
      </dgm:t>
    </dgm:pt>
    <dgm:pt modelId="{85B14330-D86F-4C59-B28A-8CE9F32DFAAA}" type="parTrans" cxnId="{703341FA-2112-4459-A009-475E295FCD64}">
      <dgm:prSet/>
      <dgm:spPr/>
      <dgm:t>
        <a:bodyPr/>
        <a:lstStyle/>
        <a:p>
          <a:endParaRPr lang="en-US"/>
        </a:p>
      </dgm:t>
    </dgm:pt>
    <dgm:pt modelId="{FC4A9BC6-9FB8-4794-B019-38487D6F9335}" type="sibTrans" cxnId="{703341FA-2112-4459-A009-475E295FCD64}">
      <dgm:prSet/>
      <dgm:spPr/>
      <dgm:t>
        <a:bodyPr/>
        <a:lstStyle/>
        <a:p>
          <a:endParaRPr lang="en-US"/>
        </a:p>
      </dgm:t>
    </dgm:pt>
    <dgm:pt modelId="{5EF774A1-E1B1-4786-9138-022A2105E444}">
      <dgm:prSet/>
      <dgm:spPr/>
      <dgm:t>
        <a:bodyPr/>
        <a:lstStyle/>
        <a:p>
          <a:r>
            <a:rPr lang="cs-CZ"/>
            <a:t>pro uznání a zmeškání</a:t>
          </a:r>
          <a:endParaRPr lang="en-US"/>
        </a:p>
      </dgm:t>
    </dgm:pt>
    <dgm:pt modelId="{A531A713-C046-47F6-BBA9-97CE8202754B}" type="parTrans" cxnId="{87B5F60B-EDAF-47FF-9549-B4015F1548E5}">
      <dgm:prSet/>
      <dgm:spPr/>
      <dgm:t>
        <a:bodyPr/>
        <a:lstStyle/>
        <a:p>
          <a:endParaRPr lang="en-US"/>
        </a:p>
      </dgm:t>
    </dgm:pt>
    <dgm:pt modelId="{4D0BC339-314C-463E-81FA-607F0ED15D6C}" type="sibTrans" cxnId="{87B5F60B-EDAF-47FF-9549-B4015F1548E5}">
      <dgm:prSet/>
      <dgm:spPr/>
      <dgm:t>
        <a:bodyPr/>
        <a:lstStyle/>
        <a:p>
          <a:endParaRPr lang="en-US"/>
        </a:p>
      </dgm:t>
    </dgm:pt>
    <dgm:pt modelId="{9EA61A8E-7EA5-4CD4-B25F-94D001700467}">
      <dgm:prSet/>
      <dgm:spPr/>
      <dgm:t>
        <a:bodyPr/>
        <a:lstStyle/>
        <a:p>
          <a:r>
            <a:rPr lang="cs-CZ"/>
            <a:t>soud I. i II. stupně; měnící rozsudek NS</a:t>
          </a:r>
          <a:endParaRPr lang="en-US"/>
        </a:p>
      </dgm:t>
    </dgm:pt>
    <dgm:pt modelId="{3F681CCC-5689-4E95-8D2F-E4FF0EA64399}" type="parTrans" cxnId="{5DA802DE-6A2E-4A33-9408-2A541DEA3045}">
      <dgm:prSet/>
      <dgm:spPr/>
      <dgm:t>
        <a:bodyPr/>
        <a:lstStyle/>
        <a:p>
          <a:endParaRPr lang="en-US"/>
        </a:p>
      </dgm:t>
    </dgm:pt>
    <dgm:pt modelId="{A060D5AD-7298-47FE-8E4D-A006351B0353}" type="sibTrans" cxnId="{5DA802DE-6A2E-4A33-9408-2A541DEA3045}">
      <dgm:prSet/>
      <dgm:spPr/>
      <dgm:t>
        <a:bodyPr/>
        <a:lstStyle/>
        <a:p>
          <a:endParaRPr lang="en-US"/>
        </a:p>
      </dgm:t>
    </dgm:pt>
    <dgm:pt modelId="{A89D99F0-FB76-493F-BE68-888197A1705D}">
      <dgm:prSet/>
      <dgm:spPr/>
      <dgm:t>
        <a:bodyPr/>
        <a:lstStyle/>
        <a:p>
          <a:r>
            <a:rPr lang="cs-CZ"/>
            <a:t>Pravomocné usnesení o schválení smíru</a:t>
          </a:r>
          <a:endParaRPr lang="en-US"/>
        </a:p>
      </dgm:t>
    </dgm:pt>
    <dgm:pt modelId="{BFE5EF5F-BDFE-4F1E-B63C-1F9B956E17E8}" type="parTrans" cxnId="{A39B4E80-1AFF-4D87-BA03-84CD35143565}">
      <dgm:prSet/>
      <dgm:spPr/>
      <dgm:t>
        <a:bodyPr/>
        <a:lstStyle/>
        <a:p>
          <a:endParaRPr lang="en-US"/>
        </a:p>
      </dgm:t>
    </dgm:pt>
    <dgm:pt modelId="{51BCF901-3EC2-40D2-9CC4-9022437AA8DE}" type="sibTrans" cxnId="{A39B4E80-1AFF-4D87-BA03-84CD35143565}">
      <dgm:prSet/>
      <dgm:spPr/>
      <dgm:t>
        <a:bodyPr/>
        <a:lstStyle/>
        <a:p>
          <a:endParaRPr lang="en-US"/>
        </a:p>
      </dgm:t>
    </dgm:pt>
    <dgm:pt modelId="{C7086AC5-252C-4F81-9075-5178B792897A}">
      <dgm:prSet/>
      <dgm:spPr/>
      <dgm:t>
        <a:bodyPr/>
        <a:lstStyle/>
        <a:p>
          <a:r>
            <a:rPr lang="cs-CZ"/>
            <a:t>smír prétorský i ve smírčím řízení</a:t>
          </a:r>
          <a:endParaRPr lang="en-US"/>
        </a:p>
      </dgm:t>
    </dgm:pt>
    <dgm:pt modelId="{BA20A914-CD4D-47EE-ACFF-FBA1878E9B7F}" type="parTrans" cxnId="{E7F95274-725C-4CC8-A2FC-0140E0B57DCB}">
      <dgm:prSet/>
      <dgm:spPr/>
      <dgm:t>
        <a:bodyPr/>
        <a:lstStyle/>
        <a:p>
          <a:endParaRPr lang="en-US"/>
        </a:p>
      </dgm:t>
    </dgm:pt>
    <dgm:pt modelId="{949B36A4-C8B1-4B2A-AD56-E5150077786E}" type="sibTrans" cxnId="{E7F95274-725C-4CC8-A2FC-0140E0B57DCB}">
      <dgm:prSet/>
      <dgm:spPr/>
      <dgm:t>
        <a:bodyPr/>
        <a:lstStyle/>
        <a:p>
          <a:endParaRPr lang="en-US"/>
        </a:p>
      </dgm:t>
    </dgm:pt>
    <dgm:pt modelId="{59D56673-B464-4234-8671-842FF087B99D}">
      <dgm:prSet/>
      <dgm:spPr/>
      <dgm:t>
        <a:bodyPr/>
        <a:lstStyle/>
        <a:p>
          <a:r>
            <a:rPr lang="cs-CZ"/>
            <a:t>Pravomocný platební rozkaz</a:t>
          </a:r>
          <a:endParaRPr lang="en-US"/>
        </a:p>
      </dgm:t>
    </dgm:pt>
    <dgm:pt modelId="{BA5DE1DA-EA46-4846-B6D0-30D2FF963100}" type="parTrans" cxnId="{FE5105FF-FEF7-4FB8-9AA8-3E7CAF9B3B20}">
      <dgm:prSet/>
      <dgm:spPr/>
      <dgm:t>
        <a:bodyPr/>
        <a:lstStyle/>
        <a:p>
          <a:endParaRPr lang="en-US"/>
        </a:p>
      </dgm:t>
    </dgm:pt>
    <dgm:pt modelId="{B6135F22-05A4-41B9-9258-57F152240960}" type="sibTrans" cxnId="{FE5105FF-FEF7-4FB8-9AA8-3E7CAF9B3B20}">
      <dgm:prSet/>
      <dgm:spPr/>
      <dgm:t>
        <a:bodyPr/>
        <a:lstStyle/>
        <a:p>
          <a:endParaRPr lang="en-US"/>
        </a:p>
      </dgm:t>
    </dgm:pt>
    <dgm:pt modelId="{D715F5AA-DAF1-46D8-85C7-2C43A8D2D9A6}" type="pres">
      <dgm:prSet presAssocID="{A8D35B89-9BCD-4EF7-8E18-8C722289CA02}" presName="Name0" presStyleCnt="0">
        <dgm:presLayoutVars>
          <dgm:dir/>
          <dgm:animLvl val="lvl"/>
          <dgm:resizeHandles val="exact"/>
        </dgm:presLayoutVars>
      </dgm:prSet>
      <dgm:spPr/>
    </dgm:pt>
    <dgm:pt modelId="{FA0E0D70-7A49-4D03-B545-BD204CD01EB4}" type="pres">
      <dgm:prSet presAssocID="{3462B611-7012-4D3B-9F95-19A3FA630231}" presName="linNode" presStyleCnt="0"/>
      <dgm:spPr/>
    </dgm:pt>
    <dgm:pt modelId="{2C289492-40DC-45EB-83EA-DC20E9CE12A9}" type="pres">
      <dgm:prSet presAssocID="{3462B611-7012-4D3B-9F95-19A3FA63023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82EBD5A3-E464-432E-B783-E209E09CF5AF}" type="pres">
      <dgm:prSet presAssocID="{3462B611-7012-4D3B-9F95-19A3FA630231}" presName="descendantText" presStyleLbl="alignAccFollowNode1" presStyleIdx="0" presStyleCnt="2">
        <dgm:presLayoutVars>
          <dgm:bulletEnabled val="1"/>
        </dgm:presLayoutVars>
      </dgm:prSet>
      <dgm:spPr/>
    </dgm:pt>
    <dgm:pt modelId="{8B2A1F28-4604-4052-80E0-82032562AD77}" type="pres">
      <dgm:prSet presAssocID="{9CBD2B92-D9F7-46C4-BC3E-E948192D402A}" presName="sp" presStyleCnt="0"/>
      <dgm:spPr/>
    </dgm:pt>
    <dgm:pt modelId="{27D1A6DF-A231-4A1C-AFE4-D029208EF3F2}" type="pres">
      <dgm:prSet presAssocID="{A89D99F0-FB76-493F-BE68-888197A1705D}" presName="linNode" presStyleCnt="0"/>
      <dgm:spPr/>
    </dgm:pt>
    <dgm:pt modelId="{F69F14FD-7B75-4F5D-9F34-1785665CD71F}" type="pres">
      <dgm:prSet presAssocID="{A89D99F0-FB76-493F-BE68-888197A1705D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F9CB110-F8FF-412A-9E6F-47BD01FABD47}" type="pres">
      <dgm:prSet presAssocID="{A89D99F0-FB76-493F-BE68-888197A1705D}" presName="descendantText" presStyleLbl="alignAccFollowNode1" presStyleIdx="1" presStyleCnt="2">
        <dgm:presLayoutVars>
          <dgm:bulletEnabled val="1"/>
        </dgm:presLayoutVars>
      </dgm:prSet>
      <dgm:spPr/>
    </dgm:pt>
    <dgm:pt modelId="{B12012D8-614A-4FA6-9A97-BD6317D20470}" type="pres">
      <dgm:prSet presAssocID="{51BCF901-3EC2-40D2-9CC4-9022437AA8DE}" presName="sp" presStyleCnt="0"/>
      <dgm:spPr/>
    </dgm:pt>
    <dgm:pt modelId="{07FCD7E6-E62E-4DFE-ADB2-E2A9934CEC25}" type="pres">
      <dgm:prSet presAssocID="{59D56673-B464-4234-8671-842FF087B99D}" presName="linNode" presStyleCnt="0"/>
      <dgm:spPr/>
    </dgm:pt>
    <dgm:pt modelId="{3871C2A9-4EFD-4918-A74B-658DA8077190}" type="pres">
      <dgm:prSet presAssocID="{59D56673-B464-4234-8671-842FF087B99D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53ECBE03-038C-45C7-97E5-9D84D59C6211}" type="presOf" srcId="{59D56673-B464-4234-8671-842FF087B99D}" destId="{3871C2A9-4EFD-4918-A74B-658DA8077190}" srcOrd="0" destOrd="0" presId="urn:microsoft.com/office/officeart/2005/8/layout/vList5"/>
    <dgm:cxn modelId="{87B5F60B-EDAF-47FF-9549-B4015F1548E5}" srcId="{3462B611-7012-4D3B-9F95-19A3FA630231}" destId="{5EF774A1-E1B1-4786-9138-022A2105E444}" srcOrd="1" destOrd="0" parTransId="{A531A713-C046-47F6-BBA9-97CE8202754B}" sibTransId="{4D0BC339-314C-463E-81FA-607F0ED15D6C}"/>
    <dgm:cxn modelId="{0E139B13-48E4-4E22-8B33-057629320A77}" srcId="{A8D35B89-9BCD-4EF7-8E18-8C722289CA02}" destId="{3462B611-7012-4D3B-9F95-19A3FA630231}" srcOrd="0" destOrd="0" parTransId="{EBD60F34-D2F7-46BE-B05D-13D31494AFE4}" sibTransId="{9CBD2B92-D9F7-46C4-BC3E-E948192D402A}"/>
    <dgm:cxn modelId="{99B2703A-0047-4F7C-A7DA-DCB3E586A3B2}" type="presOf" srcId="{5EF774A1-E1B1-4786-9138-022A2105E444}" destId="{82EBD5A3-E464-432E-B783-E209E09CF5AF}" srcOrd="0" destOrd="1" presId="urn:microsoft.com/office/officeart/2005/8/layout/vList5"/>
    <dgm:cxn modelId="{E7F95274-725C-4CC8-A2FC-0140E0B57DCB}" srcId="{A89D99F0-FB76-493F-BE68-888197A1705D}" destId="{C7086AC5-252C-4F81-9075-5178B792897A}" srcOrd="0" destOrd="0" parTransId="{BA20A914-CD4D-47EE-ACFF-FBA1878E9B7F}" sibTransId="{949B36A4-C8B1-4B2A-AD56-E5150077786E}"/>
    <dgm:cxn modelId="{A39B4E80-1AFF-4D87-BA03-84CD35143565}" srcId="{A8D35B89-9BCD-4EF7-8E18-8C722289CA02}" destId="{A89D99F0-FB76-493F-BE68-888197A1705D}" srcOrd="1" destOrd="0" parTransId="{BFE5EF5F-BDFE-4F1E-B63C-1F9B956E17E8}" sibTransId="{51BCF901-3EC2-40D2-9CC4-9022437AA8DE}"/>
    <dgm:cxn modelId="{59A76685-2086-4D2B-B52D-8861F2F72922}" type="presOf" srcId="{A89D99F0-FB76-493F-BE68-888197A1705D}" destId="{F69F14FD-7B75-4F5D-9F34-1785665CD71F}" srcOrd="0" destOrd="0" presId="urn:microsoft.com/office/officeart/2005/8/layout/vList5"/>
    <dgm:cxn modelId="{5B530A97-4393-4C65-83F4-DF705673AF4A}" type="presOf" srcId="{C7086AC5-252C-4F81-9075-5178B792897A}" destId="{7F9CB110-F8FF-412A-9E6F-47BD01FABD47}" srcOrd="0" destOrd="0" presId="urn:microsoft.com/office/officeart/2005/8/layout/vList5"/>
    <dgm:cxn modelId="{99CD9C9A-8C66-4C43-87BA-40C7F8EC23F2}" type="presOf" srcId="{3462B611-7012-4D3B-9F95-19A3FA630231}" destId="{2C289492-40DC-45EB-83EA-DC20E9CE12A9}" srcOrd="0" destOrd="0" presId="urn:microsoft.com/office/officeart/2005/8/layout/vList5"/>
    <dgm:cxn modelId="{0C3CC4AF-3D72-4C91-A540-E9B1C34A2827}" type="presOf" srcId="{9EA61A8E-7EA5-4CD4-B25F-94D001700467}" destId="{82EBD5A3-E464-432E-B783-E209E09CF5AF}" srcOrd="0" destOrd="2" presId="urn:microsoft.com/office/officeart/2005/8/layout/vList5"/>
    <dgm:cxn modelId="{DA86A8BE-2C0D-4811-8190-E5E45765EC3D}" type="presOf" srcId="{9AE07FB9-22B9-4887-B104-22D9B22E27C6}" destId="{82EBD5A3-E464-432E-B783-E209E09CF5AF}" srcOrd="0" destOrd="0" presId="urn:microsoft.com/office/officeart/2005/8/layout/vList5"/>
    <dgm:cxn modelId="{981679CF-93D5-4B93-A0A9-B78E6C244A13}" type="presOf" srcId="{A8D35B89-9BCD-4EF7-8E18-8C722289CA02}" destId="{D715F5AA-DAF1-46D8-85C7-2C43A8D2D9A6}" srcOrd="0" destOrd="0" presId="urn:microsoft.com/office/officeart/2005/8/layout/vList5"/>
    <dgm:cxn modelId="{5DA802DE-6A2E-4A33-9408-2A541DEA3045}" srcId="{3462B611-7012-4D3B-9F95-19A3FA630231}" destId="{9EA61A8E-7EA5-4CD4-B25F-94D001700467}" srcOrd="2" destOrd="0" parTransId="{3F681CCC-5689-4E95-8D2F-E4FF0EA64399}" sibTransId="{A060D5AD-7298-47FE-8E4D-A006351B0353}"/>
    <dgm:cxn modelId="{703341FA-2112-4459-A009-475E295FCD64}" srcId="{3462B611-7012-4D3B-9F95-19A3FA630231}" destId="{9AE07FB9-22B9-4887-B104-22D9B22E27C6}" srcOrd="0" destOrd="0" parTransId="{85B14330-D86F-4C59-B28A-8CE9F32DFAAA}" sibTransId="{FC4A9BC6-9FB8-4794-B019-38487D6F9335}"/>
    <dgm:cxn modelId="{FE5105FF-FEF7-4FB8-9AA8-3E7CAF9B3B20}" srcId="{A8D35B89-9BCD-4EF7-8E18-8C722289CA02}" destId="{59D56673-B464-4234-8671-842FF087B99D}" srcOrd="2" destOrd="0" parTransId="{BA5DE1DA-EA46-4846-B6D0-30D2FF963100}" sibTransId="{B6135F22-05A4-41B9-9258-57F152240960}"/>
    <dgm:cxn modelId="{80D71728-539D-42AF-AB6B-960C3AA07303}" type="presParOf" srcId="{D715F5AA-DAF1-46D8-85C7-2C43A8D2D9A6}" destId="{FA0E0D70-7A49-4D03-B545-BD204CD01EB4}" srcOrd="0" destOrd="0" presId="urn:microsoft.com/office/officeart/2005/8/layout/vList5"/>
    <dgm:cxn modelId="{2A7C008F-B1D6-40D6-8307-7364AC3D9FB8}" type="presParOf" srcId="{FA0E0D70-7A49-4D03-B545-BD204CD01EB4}" destId="{2C289492-40DC-45EB-83EA-DC20E9CE12A9}" srcOrd="0" destOrd="0" presId="urn:microsoft.com/office/officeart/2005/8/layout/vList5"/>
    <dgm:cxn modelId="{B80BA449-9544-4D5F-848F-A871FCB5EA4C}" type="presParOf" srcId="{FA0E0D70-7A49-4D03-B545-BD204CD01EB4}" destId="{82EBD5A3-E464-432E-B783-E209E09CF5AF}" srcOrd="1" destOrd="0" presId="urn:microsoft.com/office/officeart/2005/8/layout/vList5"/>
    <dgm:cxn modelId="{988590A9-5CE6-4A05-AA18-EFCE41DDF993}" type="presParOf" srcId="{D715F5AA-DAF1-46D8-85C7-2C43A8D2D9A6}" destId="{8B2A1F28-4604-4052-80E0-82032562AD77}" srcOrd="1" destOrd="0" presId="urn:microsoft.com/office/officeart/2005/8/layout/vList5"/>
    <dgm:cxn modelId="{4F98A5A5-4CAB-4E73-9088-8626DDF3C664}" type="presParOf" srcId="{D715F5AA-DAF1-46D8-85C7-2C43A8D2D9A6}" destId="{27D1A6DF-A231-4A1C-AFE4-D029208EF3F2}" srcOrd="2" destOrd="0" presId="urn:microsoft.com/office/officeart/2005/8/layout/vList5"/>
    <dgm:cxn modelId="{C1D7316F-287B-425E-A35A-F2A77319A0AC}" type="presParOf" srcId="{27D1A6DF-A231-4A1C-AFE4-D029208EF3F2}" destId="{F69F14FD-7B75-4F5D-9F34-1785665CD71F}" srcOrd="0" destOrd="0" presId="urn:microsoft.com/office/officeart/2005/8/layout/vList5"/>
    <dgm:cxn modelId="{3A5AB9BF-38A7-427A-AFF6-2CB662973AC9}" type="presParOf" srcId="{27D1A6DF-A231-4A1C-AFE4-D029208EF3F2}" destId="{7F9CB110-F8FF-412A-9E6F-47BD01FABD47}" srcOrd="1" destOrd="0" presId="urn:microsoft.com/office/officeart/2005/8/layout/vList5"/>
    <dgm:cxn modelId="{B96DC145-65F2-4BE3-9F56-BC24309DADB7}" type="presParOf" srcId="{D715F5AA-DAF1-46D8-85C7-2C43A8D2D9A6}" destId="{B12012D8-614A-4FA6-9A97-BD6317D20470}" srcOrd="3" destOrd="0" presId="urn:microsoft.com/office/officeart/2005/8/layout/vList5"/>
    <dgm:cxn modelId="{40031CB6-5AFB-4996-9EF4-70C00D622D7B}" type="presParOf" srcId="{D715F5AA-DAF1-46D8-85C7-2C43A8D2D9A6}" destId="{07FCD7E6-E62E-4DFE-ADB2-E2A9934CEC25}" srcOrd="4" destOrd="0" presId="urn:microsoft.com/office/officeart/2005/8/layout/vList5"/>
    <dgm:cxn modelId="{1D786257-8C5D-4EDA-936A-6C1310BED712}" type="presParOf" srcId="{07FCD7E6-E62E-4DFE-ADB2-E2A9934CEC25}" destId="{3871C2A9-4EFD-4918-A74B-658DA807719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49DB702-BB75-4B19-8BA1-F9E32E46CC6E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A44A95D-ED5A-42B7-AB59-772E448239FE}">
      <dgm:prSet/>
      <dgm:spPr/>
      <dgm:t>
        <a:bodyPr/>
        <a:lstStyle/>
        <a:p>
          <a:r>
            <a:rPr lang="cs-CZ"/>
            <a:t>Pravomocné rozhodnutí soudu I. nebo II. stupně, kterým bylo rozhodnuto ve věci samé</a:t>
          </a:r>
          <a:endParaRPr lang="en-US"/>
        </a:p>
      </dgm:t>
    </dgm:pt>
    <dgm:pt modelId="{9C4C2BD9-309D-4D32-9473-B7FDDBEAC9D4}" type="parTrans" cxnId="{3768DA0D-E583-454A-9C30-2B587D3E6B3A}">
      <dgm:prSet/>
      <dgm:spPr/>
      <dgm:t>
        <a:bodyPr/>
        <a:lstStyle/>
        <a:p>
          <a:endParaRPr lang="en-US"/>
        </a:p>
      </dgm:t>
    </dgm:pt>
    <dgm:pt modelId="{F30989A9-AA1F-4FB3-AC9B-D602BB43834A}" type="sibTrans" cxnId="{3768DA0D-E583-454A-9C30-2B587D3E6B3A}">
      <dgm:prSet/>
      <dgm:spPr/>
      <dgm:t>
        <a:bodyPr/>
        <a:lstStyle/>
        <a:p>
          <a:endParaRPr lang="en-US"/>
        </a:p>
      </dgm:t>
    </dgm:pt>
    <dgm:pt modelId="{CEE7372F-44DA-4594-BE21-576C9C06F1C5}">
      <dgm:prSet/>
      <dgm:spPr/>
      <dgm:t>
        <a:bodyPr/>
        <a:lstStyle/>
        <a:p>
          <a:r>
            <a:rPr lang="cs-CZ"/>
            <a:t>rozsudek</a:t>
          </a:r>
          <a:endParaRPr lang="en-US"/>
        </a:p>
      </dgm:t>
    </dgm:pt>
    <dgm:pt modelId="{43876475-BD8B-49B4-9E54-933284B4C4B0}" type="parTrans" cxnId="{B9712347-D466-452D-B554-D833D6CA8AE7}">
      <dgm:prSet/>
      <dgm:spPr/>
      <dgm:t>
        <a:bodyPr/>
        <a:lstStyle/>
        <a:p>
          <a:endParaRPr lang="en-US"/>
        </a:p>
      </dgm:t>
    </dgm:pt>
    <dgm:pt modelId="{96ABF368-2394-440E-BA3D-8182108BB812}" type="sibTrans" cxnId="{B9712347-D466-452D-B554-D833D6CA8AE7}">
      <dgm:prSet/>
      <dgm:spPr/>
      <dgm:t>
        <a:bodyPr/>
        <a:lstStyle/>
        <a:p>
          <a:endParaRPr lang="en-US"/>
        </a:p>
      </dgm:t>
    </dgm:pt>
    <dgm:pt modelId="{E8619D58-B25C-459B-8608-DD5E9FDB920C}">
      <dgm:prSet/>
      <dgm:spPr/>
      <dgm:t>
        <a:bodyPr/>
        <a:lstStyle/>
        <a:p>
          <a:r>
            <a:rPr lang="cs-CZ"/>
            <a:t>platební rozkaz</a:t>
          </a:r>
          <a:endParaRPr lang="en-US"/>
        </a:p>
      </dgm:t>
    </dgm:pt>
    <dgm:pt modelId="{0B01DE93-8428-4E79-B7BC-8E5D5EBA8E16}" type="parTrans" cxnId="{840F96CB-E428-43F1-A8A2-8E319832B4B3}">
      <dgm:prSet/>
      <dgm:spPr/>
      <dgm:t>
        <a:bodyPr/>
        <a:lstStyle/>
        <a:p>
          <a:endParaRPr lang="en-US"/>
        </a:p>
      </dgm:t>
    </dgm:pt>
    <dgm:pt modelId="{511F6C5F-727C-4183-9CB9-9F61D4F55604}" type="sibTrans" cxnId="{840F96CB-E428-43F1-A8A2-8E319832B4B3}">
      <dgm:prSet/>
      <dgm:spPr/>
      <dgm:t>
        <a:bodyPr/>
        <a:lstStyle/>
        <a:p>
          <a:endParaRPr lang="en-US"/>
        </a:p>
      </dgm:t>
    </dgm:pt>
    <dgm:pt modelId="{A250BFF0-A988-46B4-B16D-AE32BA9CB20A}">
      <dgm:prSet/>
      <dgm:spPr/>
      <dgm:t>
        <a:bodyPr/>
        <a:lstStyle/>
        <a:p>
          <a:r>
            <a:rPr lang="cs-CZ"/>
            <a:t>usnesení ve věci samé</a:t>
          </a:r>
          <a:endParaRPr lang="en-US"/>
        </a:p>
      </dgm:t>
    </dgm:pt>
    <dgm:pt modelId="{946E2CB8-50C4-422E-A9AB-553AB4C536F3}" type="parTrans" cxnId="{84872829-CC72-4BDF-BA19-E24A2FBE3F41}">
      <dgm:prSet/>
      <dgm:spPr/>
      <dgm:t>
        <a:bodyPr/>
        <a:lstStyle/>
        <a:p>
          <a:endParaRPr lang="en-US"/>
        </a:p>
      </dgm:t>
    </dgm:pt>
    <dgm:pt modelId="{EDF73C5D-66B9-4A6E-8D93-6167B59A7F07}" type="sibTrans" cxnId="{84872829-CC72-4BDF-BA19-E24A2FBE3F41}">
      <dgm:prSet/>
      <dgm:spPr/>
      <dgm:t>
        <a:bodyPr/>
        <a:lstStyle/>
        <a:p>
          <a:endParaRPr lang="en-US"/>
        </a:p>
      </dgm:t>
    </dgm:pt>
    <dgm:pt modelId="{355CB841-FDED-496E-BB1F-2B6DF2E43806}">
      <dgm:prSet/>
      <dgm:spPr/>
      <dgm:t>
        <a:bodyPr/>
        <a:lstStyle/>
        <a:p>
          <a:r>
            <a:rPr lang="cs-CZ"/>
            <a:t>Nikoliv usnesení procesní povahy, kterými bylo řízení skončeno (odmítnutí žaloby, zastavení řízení)</a:t>
          </a:r>
          <a:endParaRPr lang="en-US"/>
        </a:p>
      </dgm:t>
    </dgm:pt>
    <dgm:pt modelId="{7367499C-939A-4C7A-B52E-5851C7C9DBB6}" type="parTrans" cxnId="{70A4FB7F-457F-4A4F-B87E-D293737B0CF2}">
      <dgm:prSet/>
      <dgm:spPr/>
      <dgm:t>
        <a:bodyPr/>
        <a:lstStyle/>
        <a:p>
          <a:endParaRPr lang="en-US"/>
        </a:p>
      </dgm:t>
    </dgm:pt>
    <dgm:pt modelId="{766BBE70-A743-447C-9970-4ED67211E759}" type="sibTrans" cxnId="{70A4FB7F-457F-4A4F-B87E-D293737B0CF2}">
      <dgm:prSet/>
      <dgm:spPr/>
      <dgm:t>
        <a:bodyPr/>
        <a:lstStyle/>
        <a:p>
          <a:endParaRPr lang="en-US"/>
        </a:p>
      </dgm:t>
    </dgm:pt>
    <dgm:pt modelId="{0C28CD9F-6D70-42CE-8897-56D53D018257}" type="pres">
      <dgm:prSet presAssocID="{149DB702-BB75-4B19-8BA1-F9E32E46CC6E}" presName="root" presStyleCnt="0">
        <dgm:presLayoutVars>
          <dgm:dir/>
          <dgm:resizeHandles val="exact"/>
        </dgm:presLayoutVars>
      </dgm:prSet>
      <dgm:spPr/>
    </dgm:pt>
    <dgm:pt modelId="{40658AD8-0BB4-4D0F-91F9-BFD92028CCA8}" type="pres">
      <dgm:prSet presAssocID="{0A44A95D-ED5A-42B7-AB59-772E448239FE}" presName="compNode" presStyleCnt="0"/>
      <dgm:spPr/>
    </dgm:pt>
    <dgm:pt modelId="{E0E72E58-F52F-411D-8663-CD5B9180137F}" type="pres">
      <dgm:prSet presAssocID="{0A44A95D-ED5A-42B7-AB59-772E448239FE}" presName="bgRect" presStyleLbl="bgShp" presStyleIdx="0" presStyleCnt="2"/>
      <dgm:spPr/>
    </dgm:pt>
    <dgm:pt modelId="{DDF3E6EF-F73A-47D1-AD3B-1605BD5277EB}" type="pres">
      <dgm:prSet presAssocID="{0A44A95D-ED5A-42B7-AB59-772E448239F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1FF488FF-2F14-4980-9592-B26512E59758}" type="pres">
      <dgm:prSet presAssocID="{0A44A95D-ED5A-42B7-AB59-772E448239FE}" presName="spaceRect" presStyleCnt="0"/>
      <dgm:spPr/>
    </dgm:pt>
    <dgm:pt modelId="{ECD5FB87-84AC-4B4D-85AE-82C2C2585D32}" type="pres">
      <dgm:prSet presAssocID="{0A44A95D-ED5A-42B7-AB59-772E448239FE}" presName="parTx" presStyleLbl="revTx" presStyleIdx="0" presStyleCnt="3">
        <dgm:presLayoutVars>
          <dgm:chMax val="0"/>
          <dgm:chPref val="0"/>
        </dgm:presLayoutVars>
      </dgm:prSet>
      <dgm:spPr/>
    </dgm:pt>
    <dgm:pt modelId="{3AC8FE6D-4CDF-4F77-A126-9854838A6780}" type="pres">
      <dgm:prSet presAssocID="{0A44A95D-ED5A-42B7-AB59-772E448239FE}" presName="desTx" presStyleLbl="revTx" presStyleIdx="1" presStyleCnt="3">
        <dgm:presLayoutVars/>
      </dgm:prSet>
      <dgm:spPr/>
    </dgm:pt>
    <dgm:pt modelId="{727E9106-2305-42E5-9E6D-294AC5E9EB1A}" type="pres">
      <dgm:prSet presAssocID="{F30989A9-AA1F-4FB3-AC9B-D602BB43834A}" presName="sibTrans" presStyleCnt="0"/>
      <dgm:spPr/>
    </dgm:pt>
    <dgm:pt modelId="{70B928E2-8F63-4426-AA1E-23726DF28A1D}" type="pres">
      <dgm:prSet presAssocID="{355CB841-FDED-496E-BB1F-2B6DF2E43806}" presName="compNode" presStyleCnt="0"/>
      <dgm:spPr/>
    </dgm:pt>
    <dgm:pt modelId="{5DE6FA90-988D-4E91-AAA9-47F247377C5F}" type="pres">
      <dgm:prSet presAssocID="{355CB841-FDED-496E-BB1F-2B6DF2E43806}" presName="bgRect" presStyleLbl="bgShp" presStyleIdx="1" presStyleCnt="2"/>
      <dgm:spPr/>
    </dgm:pt>
    <dgm:pt modelId="{14EA947A-BB96-4729-BE79-DC6C22C85CC0}" type="pres">
      <dgm:prSet presAssocID="{355CB841-FDED-496E-BB1F-2B6DF2E4380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F8F5E54B-9E3F-423D-AA72-E3D6CBC4C0AE}" type="pres">
      <dgm:prSet presAssocID="{355CB841-FDED-496E-BB1F-2B6DF2E43806}" presName="spaceRect" presStyleCnt="0"/>
      <dgm:spPr/>
    </dgm:pt>
    <dgm:pt modelId="{E3A1D7AB-D514-45BA-B629-768CAB5493D7}" type="pres">
      <dgm:prSet presAssocID="{355CB841-FDED-496E-BB1F-2B6DF2E4380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768DA0D-E583-454A-9C30-2B587D3E6B3A}" srcId="{149DB702-BB75-4B19-8BA1-F9E32E46CC6E}" destId="{0A44A95D-ED5A-42B7-AB59-772E448239FE}" srcOrd="0" destOrd="0" parTransId="{9C4C2BD9-309D-4D32-9473-B7FDDBEAC9D4}" sibTransId="{F30989A9-AA1F-4FB3-AC9B-D602BB43834A}"/>
    <dgm:cxn modelId="{84872829-CC72-4BDF-BA19-E24A2FBE3F41}" srcId="{0A44A95D-ED5A-42B7-AB59-772E448239FE}" destId="{A250BFF0-A988-46B4-B16D-AE32BA9CB20A}" srcOrd="2" destOrd="0" parTransId="{946E2CB8-50C4-422E-A9AB-553AB4C536F3}" sibTransId="{EDF73C5D-66B9-4A6E-8D93-6167B59A7F07}"/>
    <dgm:cxn modelId="{AAF98A63-62FA-4E3D-BC65-42799DA211F7}" type="presOf" srcId="{E8619D58-B25C-459B-8608-DD5E9FDB920C}" destId="{3AC8FE6D-4CDF-4F77-A126-9854838A6780}" srcOrd="0" destOrd="1" presId="urn:microsoft.com/office/officeart/2018/2/layout/IconVerticalSolidList"/>
    <dgm:cxn modelId="{B9712347-D466-452D-B554-D833D6CA8AE7}" srcId="{0A44A95D-ED5A-42B7-AB59-772E448239FE}" destId="{CEE7372F-44DA-4594-BE21-576C9C06F1C5}" srcOrd="0" destOrd="0" parTransId="{43876475-BD8B-49B4-9E54-933284B4C4B0}" sibTransId="{96ABF368-2394-440E-BA3D-8182108BB812}"/>
    <dgm:cxn modelId="{44A1597D-CC8E-4F92-9C6F-B5CC0D2611C1}" type="presOf" srcId="{0A44A95D-ED5A-42B7-AB59-772E448239FE}" destId="{ECD5FB87-84AC-4B4D-85AE-82C2C2585D32}" srcOrd="0" destOrd="0" presId="urn:microsoft.com/office/officeart/2018/2/layout/IconVerticalSolidList"/>
    <dgm:cxn modelId="{70A4FB7F-457F-4A4F-B87E-D293737B0CF2}" srcId="{149DB702-BB75-4B19-8BA1-F9E32E46CC6E}" destId="{355CB841-FDED-496E-BB1F-2B6DF2E43806}" srcOrd="1" destOrd="0" parTransId="{7367499C-939A-4C7A-B52E-5851C7C9DBB6}" sibTransId="{766BBE70-A743-447C-9970-4ED67211E759}"/>
    <dgm:cxn modelId="{840F96CB-E428-43F1-A8A2-8E319832B4B3}" srcId="{0A44A95D-ED5A-42B7-AB59-772E448239FE}" destId="{E8619D58-B25C-459B-8608-DD5E9FDB920C}" srcOrd="1" destOrd="0" parTransId="{0B01DE93-8428-4E79-B7BC-8E5D5EBA8E16}" sibTransId="{511F6C5F-727C-4183-9CB9-9F61D4F55604}"/>
    <dgm:cxn modelId="{DCC91CD3-EBED-4981-B15C-8F9B88F35545}" type="presOf" srcId="{A250BFF0-A988-46B4-B16D-AE32BA9CB20A}" destId="{3AC8FE6D-4CDF-4F77-A126-9854838A6780}" srcOrd="0" destOrd="2" presId="urn:microsoft.com/office/officeart/2018/2/layout/IconVerticalSolidList"/>
    <dgm:cxn modelId="{6535F4DB-BC07-4244-85AB-32E1E66F644A}" type="presOf" srcId="{CEE7372F-44DA-4594-BE21-576C9C06F1C5}" destId="{3AC8FE6D-4CDF-4F77-A126-9854838A6780}" srcOrd="0" destOrd="0" presId="urn:microsoft.com/office/officeart/2018/2/layout/IconVerticalSolidList"/>
    <dgm:cxn modelId="{D1A02DED-9FCA-4963-AEDB-20796AA987C3}" type="presOf" srcId="{149DB702-BB75-4B19-8BA1-F9E32E46CC6E}" destId="{0C28CD9F-6D70-42CE-8897-56D53D018257}" srcOrd="0" destOrd="0" presId="urn:microsoft.com/office/officeart/2018/2/layout/IconVerticalSolidList"/>
    <dgm:cxn modelId="{C1E73FFB-2AAD-4230-8655-DB983F60B2ED}" type="presOf" srcId="{355CB841-FDED-496E-BB1F-2B6DF2E43806}" destId="{E3A1D7AB-D514-45BA-B629-768CAB5493D7}" srcOrd="0" destOrd="0" presId="urn:microsoft.com/office/officeart/2018/2/layout/IconVerticalSolidList"/>
    <dgm:cxn modelId="{E8F3B6B6-AA5F-42F4-AC4E-5E1A6C705737}" type="presParOf" srcId="{0C28CD9F-6D70-42CE-8897-56D53D018257}" destId="{40658AD8-0BB4-4D0F-91F9-BFD92028CCA8}" srcOrd="0" destOrd="0" presId="urn:microsoft.com/office/officeart/2018/2/layout/IconVerticalSolidList"/>
    <dgm:cxn modelId="{BBB4E797-0D47-4CD3-A934-977D325F8B60}" type="presParOf" srcId="{40658AD8-0BB4-4D0F-91F9-BFD92028CCA8}" destId="{E0E72E58-F52F-411D-8663-CD5B9180137F}" srcOrd="0" destOrd="0" presId="urn:microsoft.com/office/officeart/2018/2/layout/IconVerticalSolidList"/>
    <dgm:cxn modelId="{6C7C0F03-07FE-4277-9A96-0FACE9780D2C}" type="presParOf" srcId="{40658AD8-0BB4-4D0F-91F9-BFD92028CCA8}" destId="{DDF3E6EF-F73A-47D1-AD3B-1605BD5277EB}" srcOrd="1" destOrd="0" presId="urn:microsoft.com/office/officeart/2018/2/layout/IconVerticalSolidList"/>
    <dgm:cxn modelId="{70F83259-7983-47F4-9B3F-00DBE7829541}" type="presParOf" srcId="{40658AD8-0BB4-4D0F-91F9-BFD92028CCA8}" destId="{1FF488FF-2F14-4980-9592-B26512E59758}" srcOrd="2" destOrd="0" presId="urn:microsoft.com/office/officeart/2018/2/layout/IconVerticalSolidList"/>
    <dgm:cxn modelId="{C0354A11-7EA6-499D-B387-6B6918828D36}" type="presParOf" srcId="{40658AD8-0BB4-4D0F-91F9-BFD92028CCA8}" destId="{ECD5FB87-84AC-4B4D-85AE-82C2C2585D32}" srcOrd="3" destOrd="0" presId="urn:microsoft.com/office/officeart/2018/2/layout/IconVerticalSolidList"/>
    <dgm:cxn modelId="{0006C0E8-B52B-46CB-9F4B-17E892A544C1}" type="presParOf" srcId="{40658AD8-0BB4-4D0F-91F9-BFD92028CCA8}" destId="{3AC8FE6D-4CDF-4F77-A126-9854838A6780}" srcOrd="4" destOrd="0" presId="urn:microsoft.com/office/officeart/2018/2/layout/IconVerticalSolidList"/>
    <dgm:cxn modelId="{4D9EAB6E-D96A-46BC-BC9A-AC827C9A901E}" type="presParOf" srcId="{0C28CD9F-6D70-42CE-8897-56D53D018257}" destId="{727E9106-2305-42E5-9E6D-294AC5E9EB1A}" srcOrd="1" destOrd="0" presId="urn:microsoft.com/office/officeart/2018/2/layout/IconVerticalSolidList"/>
    <dgm:cxn modelId="{21224522-47A9-4D79-9C86-06DE2B74C0E8}" type="presParOf" srcId="{0C28CD9F-6D70-42CE-8897-56D53D018257}" destId="{70B928E2-8F63-4426-AA1E-23726DF28A1D}" srcOrd="2" destOrd="0" presId="urn:microsoft.com/office/officeart/2018/2/layout/IconVerticalSolidList"/>
    <dgm:cxn modelId="{BE2F9E4E-5E3D-49AB-B584-1927343476F5}" type="presParOf" srcId="{70B928E2-8F63-4426-AA1E-23726DF28A1D}" destId="{5DE6FA90-988D-4E91-AAA9-47F247377C5F}" srcOrd="0" destOrd="0" presId="urn:microsoft.com/office/officeart/2018/2/layout/IconVerticalSolidList"/>
    <dgm:cxn modelId="{6713478B-2D64-491E-A30B-9FE9A98C0395}" type="presParOf" srcId="{70B928E2-8F63-4426-AA1E-23726DF28A1D}" destId="{14EA947A-BB96-4729-BE79-DC6C22C85CC0}" srcOrd="1" destOrd="0" presId="urn:microsoft.com/office/officeart/2018/2/layout/IconVerticalSolidList"/>
    <dgm:cxn modelId="{81001106-DD2E-4730-A963-24361CF1F87E}" type="presParOf" srcId="{70B928E2-8F63-4426-AA1E-23726DF28A1D}" destId="{F8F5E54B-9E3F-423D-AA72-E3D6CBC4C0AE}" srcOrd="2" destOrd="0" presId="urn:microsoft.com/office/officeart/2018/2/layout/IconVerticalSolidList"/>
    <dgm:cxn modelId="{5B9176F1-D052-4207-9B08-633B3B8776C7}" type="presParOf" srcId="{70B928E2-8F63-4426-AA1E-23726DF28A1D}" destId="{E3A1D7AB-D514-45BA-B629-768CAB5493D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DCD0FD6-ADA8-4D14-8AAE-6603810AE2C8}" type="doc">
      <dgm:prSet loTypeId="urn:microsoft.com/office/officeart/2005/8/layout/list1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7E351AA-8865-49A5-A280-5722610766F1}">
      <dgm:prSet/>
      <dgm:spPr/>
      <dgm:t>
        <a:bodyPr/>
        <a:lstStyle/>
        <a:p>
          <a:r>
            <a:rPr lang="cs-CZ" dirty="0"/>
            <a:t>Skutečnosti </a:t>
          </a:r>
          <a:endParaRPr lang="en-US" dirty="0"/>
        </a:p>
      </dgm:t>
    </dgm:pt>
    <dgm:pt modelId="{A52330E1-1CD3-4B0B-A749-7E9B47B746DB}" type="parTrans" cxnId="{FBF97C19-255D-469E-9BC0-039F287EA512}">
      <dgm:prSet/>
      <dgm:spPr/>
      <dgm:t>
        <a:bodyPr/>
        <a:lstStyle/>
        <a:p>
          <a:endParaRPr lang="en-US"/>
        </a:p>
      </dgm:t>
    </dgm:pt>
    <dgm:pt modelId="{9A18AE9C-E6D2-490F-838D-4D8916D2E297}" type="sibTrans" cxnId="{FBF97C19-255D-469E-9BC0-039F287EA512}">
      <dgm:prSet/>
      <dgm:spPr/>
      <dgm:t>
        <a:bodyPr/>
        <a:lstStyle/>
        <a:p>
          <a:endParaRPr lang="en-US"/>
        </a:p>
      </dgm:t>
    </dgm:pt>
    <dgm:pt modelId="{96C95397-7814-4877-852B-4712E3BE84BB}">
      <dgm:prSet/>
      <dgm:spPr/>
      <dgm:t>
        <a:bodyPr/>
        <a:lstStyle/>
        <a:p>
          <a:r>
            <a:rPr lang="cs-CZ"/>
            <a:t>existující před vyhlášením napadeného rozsudku soudu I. nebo II. stupně</a:t>
          </a:r>
          <a:endParaRPr lang="en-US"/>
        </a:p>
      </dgm:t>
    </dgm:pt>
    <dgm:pt modelId="{DEAE775C-CFB6-4A89-AE7F-D417FC818DAF}" type="parTrans" cxnId="{C061E36B-FF35-46D7-B721-7EC44BE79EB2}">
      <dgm:prSet/>
      <dgm:spPr/>
      <dgm:t>
        <a:bodyPr/>
        <a:lstStyle/>
        <a:p>
          <a:endParaRPr lang="en-US"/>
        </a:p>
      </dgm:t>
    </dgm:pt>
    <dgm:pt modelId="{23A5A895-E533-4663-9144-93A5DB135804}" type="sibTrans" cxnId="{C061E36B-FF35-46D7-B721-7EC44BE79EB2}">
      <dgm:prSet/>
      <dgm:spPr/>
      <dgm:t>
        <a:bodyPr/>
        <a:lstStyle/>
        <a:p>
          <a:endParaRPr lang="en-US"/>
        </a:p>
      </dgm:t>
    </dgm:pt>
    <dgm:pt modelId="{01626A74-AAD9-42A2-AB85-2EACAFC7AB2F}">
      <dgm:prSet/>
      <dgm:spPr/>
      <dgm:t>
        <a:bodyPr/>
        <a:lstStyle/>
        <a:p>
          <a:r>
            <a:rPr lang="cs-CZ"/>
            <a:t>žalobce je nemohl v původním řízení bez své viny použít, tj. nevěděl o nich </a:t>
          </a:r>
          <a:endParaRPr lang="en-US"/>
        </a:p>
      </dgm:t>
    </dgm:pt>
    <dgm:pt modelId="{03FDB0EE-276C-4549-A6FC-553455AC4638}" type="parTrans" cxnId="{63AD691A-A99A-49F2-B9A8-D5E8C52050F8}">
      <dgm:prSet/>
      <dgm:spPr/>
      <dgm:t>
        <a:bodyPr/>
        <a:lstStyle/>
        <a:p>
          <a:endParaRPr lang="en-US"/>
        </a:p>
      </dgm:t>
    </dgm:pt>
    <dgm:pt modelId="{CA3D1226-7A0A-4FC2-BC8A-637A9BC92F3A}" type="sibTrans" cxnId="{63AD691A-A99A-49F2-B9A8-D5E8C52050F8}">
      <dgm:prSet/>
      <dgm:spPr/>
      <dgm:t>
        <a:bodyPr/>
        <a:lstStyle/>
        <a:p>
          <a:endParaRPr lang="en-US"/>
        </a:p>
      </dgm:t>
    </dgm:pt>
    <dgm:pt modelId="{9C74EFF7-6787-4343-9369-B11E8E734DCC}">
      <dgm:prSet/>
      <dgm:spPr/>
      <dgm:t>
        <a:bodyPr/>
        <a:lstStyle/>
        <a:p>
          <a:r>
            <a:rPr lang="cs-CZ"/>
            <a:t>mohou pro žalobce přivodit příznivější rozhodnutí ve věci</a:t>
          </a:r>
          <a:endParaRPr lang="en-US"/>
        </a:p>
      </dgm:t>
    </dgm:pt>
    <dgm:pt modelId="{D8596614-DDCD-406D-885E-4656EE3FD98A}" type="parTrans" cxnId="{DBD643D4-B254-4790-9979-19D023243BB5}">
      <dgm:prSet/>
      <dgm:spPr/>
      <dgm:t>
        <a:bodyPr/>
        <a:lstStyle/>
        <a:p>
          <a:endParaRPr lang="en-US"/>
        </a:p>
      </dgm:t>
    </dgm:pt>
    <dgm:pt modelId="{86ABB01E-E414-4D70-88A9-D9DBD934FDE8}" type="sibTrans" cxnId="{DBD643D4-B254-4790-9979-19D023243BB5}">
      <dgm:prSet/>
      <dgm:spPr/>
      <dgm:t>
        <a:bodyPr/>
        <a:lstStyle/>
        <a:p>
          <a:endParaRPr lang="en-US"/>
        </a:p>
      </dgm:t>
    </dgm:pt>
    <dgm:pt modelId="{16CE9A0A-B0EB-4968-9D30-16112FC0CEBB}">
      <dgm:prSet/>
      <dgm:spPr/>
      <dgm:t>
        <a:bodyPr/>
        <a:lstStyle/>
        <a:p>
          <a:r>
            <a:rPr lang="cs-CZ" dirty="0"/>
            <a:t>Důkazní prostředky</a:t>
          </a:r>
          <a:endParaRPr lang="en-US" dirty="0"/>
        </a:p>
      </dgm:t>
    </dgm:pt>
    <dgm:pt modelId="{5AFFCA32-A198-47D9-969E-E985FDD275C8}" type="parTrans" cxnId="{20AE2C0B-E599-466E-A142-93C0B01A7B56}">
      <dgm:prSet/>
      <dgm:spPr/>
      <dgm:t>
        <a:bodyPr/>
        <a:lstStyle/>
        <a:p>
          <a:endParaRPr lang="en-US"/>
        </a:p>
      </dgm:t>
    </dgm:pt>
    <dgm:pt modelId="{11298D93-0BA1-40D9-A762-49AD86BE3B47}" type="sibTrans" cxnId="{20AE2C0B-E599-466E-A142-93C0B01A7B56}">
      <dgm:prSet/>
      <dgm:spPr/>
      <dgm:t>
        <a:bodyPr/>
        <a:lstStyle/>
        <a:p>
          <a:endParaRPr lang="en-US"/>
        </a:p>
      </dgm:t>
    </dgm:pt>
    <dgm:pt modelId="{6B615C7C-5B79-4791-A129-69118A35C41D}">
      <dgm:prSet/>
      <dgm:spPr/>
      <dgm:t>
        <a:bodyPr/>
        <a:lstStyle/>
        <a:p>
          <a:r>
            <a:rPr lang="cs-CZ"/>
            <a:t>k prokázání skutečností ad 1)</a:t>
          </a:r>
          <a:endParaRPr lang="en-US"/>
        </a:p>
      </dgm:t>
    </dgm:pt>
    <dgm:pt modelId="{A7F6738C-06E1-40D6-9C5E-CD8ECA429378}" type="parTrans" cxnId="{4768C18F-6324-4030-BF61-4B986E6C5006}">
      <dgm:prSet/>
      <dgm:spPr/>
      <dgm:t>
        <a:bodyPr/>
        <a:lstStyle/>
        <a:p>
          <a:endParaRPr lang="en-US"/>
        </a:p>
      </dgm:t>
    </dgm:pt>
    <dgm:pt modelId="{D6C6D2CF-B9D2-4F6F-AFF1-8A1BFB0E2678}" type="sibTrans" cxnId="{4768C18F-6324-4030-BF61-4B986E6C5006}">
      <dgm:prSet/>
      <dgm:spPr/>
      <dgm:t>
        <a:bodyPr/>
        <a:lstStyle/>
        <a:p>
          <a:endParaRPr lang="en-US"/>
        </a:p>
      </dgm:t>
    </dgm:pt>
    <dgm:pt modelId="{33C89BA7-2281-4D39-9F0C-2DCBB799E540}">
      <dgm:prSet/>
      <dgm:spPr/>
      <dgm:t>
        <a:bodyPr/>
        <a:lstStyle/>
        <a:p>
          <a:r>
            <a:rPr lang="cs-CZ"/>
            <a:t>k prokázání skutečností existujících před vyhlášením rozsudku a v řízení tvrzených; znám ale nebyl důkazní prostředek</a:t>
          </a:r>
          <a:endParaRPr lang="en-US"/>
        </a:p>
      </dgm:t>
    </dgm:pt>
    <dgm:pt modelId="{ED0A79BA-12C7-4C93-80BE-2E7F74ABE272}" type="parTrans" cxnId="{D48C4CAF-5ADB-4542-8774-F00A94C52DD2}">
      <dgm:prSet/>
      <dgm:spPr/>
      <dgm:t>
        <a:bodyPr/>
        <a:lstStyle/>
        <a:p>
          <a:endParaRPr lang="en-US"/>
        </a:p>
      </dgm:t>
    </dgm:pt>
    <dgm:pt modelId="{C6570BAB-8A6F-4472-899D-7D42D22BDFE5}" type="sibTrans" cxnId="{D48C4CAF-5ADB-4542-8774-F00A94C52DD2}">
      <dgm:prSet/>
      <dgm:spPr/>
      <dgm:t>
        <a:bodyPr/>
        <a:lstStyle/>
        <a:p>
          <a:endParaRPr lang="en-US"/>
        </a:p>
      </dgm:t>
    </dgm:pt>
    <dgm:pt modelId="{060D8105-7B66-473C-B340-E825B15A7806}">
      <dgm:prSet/>
      <dgm:spPr/>
      <dgm:t>
        <a:bodyPr/>
        <a:lstStyle/>
        <a:p>
          <a:r>
            <a:rPr lang="cs-CZ"/>
            <a:t>tyto důkazní prostředky nebyly použity v původním řízení bez viny žalobce a mohou pro něj přivodit příznivější rozhodnutí</a:t>
          </a:r>
          <a:endParaRPr lang="en-US"/>
        </a:p>
      </dgm:t>
    </dgm:pt>
    <dgm:pt modelId="{5ECCD576-03AA-4EE2-9E12-C1993349E5FA}" type="parTrans" cxnId="{5BA4F0EE-1208-48D5-820F-8B08ABFBCD61}">
      <dgm:prSet/>
      <dgm:spPr/>
      <dgm:t>
        <a:bodyPr/>
        <a:lstStyle/>
        <a:p>
          <a:endParaRPr lang="en-US"/>
        </a:p>
      </dgm:t>
    </dgm:pt>
    <dgm:pt modelId="{B2F68AED-0CF2-4FAB-84C0-0231D5225362}" type="sibTrans" cxnId="{5BA4F0EE-1208-48D5-820F-8B08ABFBCD61}">
      <dgm:prSet/>
      <dgm:spPr/>
      <dgm:t>
        <a:bodyPr/>
        <a:lstStyle/>
        <a:p>
          <a:endParaRPr lang="en-US"/>
        </a:p>
      </dgm:t>
    </dgm:pt>
    <dgm:pt modelId="{B30A0E7B-BD95-433C-805B-9DE3D85024DD}" type="pres">
      <dgm:prSet presAssocID="{5DCD0FD6-ADA8-4D14-8AAE-6603810AE2C8}" presName="linear" presStyleCnt="0">
        <dgm:presLayoutVars>
          <dgm:dir/>
          <dgm:animLvl val="lvl"/>
          <dgm:resizeHandles val="exact"/>
        </dgm:presLayoutVars>
      </dgm:prSet>
      <dgm:spPr/>
    </dgm:pt>
    <dgm:pt modelId="{6C0CAEC7-723A-42DF-8AA4-F299DAF3EC02}" type="pres">
      <dgm:prSet presAssocID="{47E351AA-8865-49A5-A280-5722610766F1}" presName="parentLin" presStyleCnt="0"/>
      <dgm:spPr/>
    </dgm:pt>
    <dgm:pt modelId="{CB80E6EC-3735-42BC-A9D5-744204466C67}" type="pres">
      <dgm:prSet presAssocID="{47E351AA-8865-49A5-A280-5722610766F1}" presName="parentLeftMargin" presStyleLbl="node1" presStyleIdx="0" presStyleCnt="2"/>
      <dgm:spPr/>
    </dgm:pt>
    <dgm:pt modelId="{3C8D8A0C-83B9-4CCD-82BF-F572DB847061}" type="pres">
      <dgm:prSet presAssocID="{47E351AA-8865-49A5-A280-5722610766F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EDC6E6B-2785-4856-959F-104890118C19}" type="pres">
      <dgm:prSet presAssocID="{47E351AA-8865-49A5-A280-5722610766F1}" presName="negativeSpace" presStyleCnt="0"/>
      <dgm:spPr/>
    </dgm:pt>
    <dgm:pt modelId="{DD1D31DB-8D4E-49FF-98EF-9CE44545D661}" type="pres">
      <dgm:prSet presAssocID="{47E351AA-8865-49A5-A280-5722610766F1}" presName="childText" presStyleLbl="conFgAcc1" presStyleIdx="0" presStyleCnt="2">
        <dgm:presLayoutVars>
          <dgm:bulletEnabled val="1"/>
        </dgm:presLayoutVars>
      </dgm:prSet>
      <dgm:spPr/>
    </dgm:pt>
    <dgm:pt modelId="{AA4DEBCB-24C6-45FB-B00C-35016F0CA719}" type="pres">
      <dgm:prSet presAssocID="{9A18AE9C-E6D2-490F-838D-4D8916D2E297}" presName="spaceBetweenRectangles" presStyleCnt="0"/>
      <dgm:spPr/>
    </dgm:pt>
    <dgm:pt modelId="{5025FFD4-E3ED-4EC0-85E3-9AC7779AA804}" type="pres">
      <dgm:prSet presAssocID="{16CE9A0A-B0EB-4968-9D30-16112FC0CEBB}" presName="parentLin" presStyleCnt="0"/>
      <dgm:spPr/>
    </dgm:pt>
    <dgm:pt modelId="{3FE083D9-C402-44E9-A3EB-16071B9E91DA}" type="pres">
      <dgm:prSet presAssocID="{16CE9A0A-B0EB-4968-9D30-16112FC0CEBB}" presName="parentLeftMargin" presStyleLbl="node1" presStyleIdx="0" presStyleCnt="2"/>
      <dgm:spPr/>
    </dgm:pt>
    <dgm:pt modelId="{9C4F9BA6-58FC-4E0D-B11B-A6B6C66854BF}" type="pres">
      <dgm:prSet presAssocID="{16CE9A0A-B0EB-4968-9D30-16112FC0CEB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BE6336D-06C5-451C-88B0-68CE218B44EF}" type="pres">
      <dgm:prSet presAssocID="{16CE9A0A-B0EB-4968-9D30-16112FC0CEBB}" presName="negativeSpace" presStyleCnt="0"/>
      <dgm:spPr/>
    </dgm:pt>
    <dgm:pt modelId="{253B9BD3-D849-4083-8FE3-ED1BB28D52DF}" type="pres">
      <dgm:prSet presAssocID="{16CE9A0A-B0EB-4968-9D30-16112FC0CEBB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20AE2C0B-E599-466E-A142-93C0B01A7B56}" srcId="{5DCD0FD6-ADA8-4D14-8AAE-6603810AE2C8}" destId="{16CE9A0A-B0EB-4968-9D30-16112FC0CEBB}" srcOrd="1" destOrd="0" parTransId="{5AFFCA32-A198-47D9-969E-E985FDD275C8}" sibTransId="{11298D93-0BA1-40D9-A762-49AD86BE3B47}"/>
    <dgm:cxn modelId="{8142EF18-6524-4272-8B39-286855439D4F}" type="presOf" srcId="{96C95397-7814-4877-852B-4712E3BE84BB}" destId="{DD1D31DB-8D4E-49FF-98EF-9CE44545D661}" srcOrd="0" destOrd="0" presId="urn:microsoft.com/office/officeart/2005/8/layout/list1"/>
    <dgm:cxn modelId="{FBF97C19-255D-469E-9BC0-039F287EA512}" srcId="{5DCD0FD6-ADA8-4D14-8AAE-6603810AE2C8}" destId="{47E351AA-8865-49A5-A280-5722610766F1}" srcOrd="0" destOrd="0" parTransId="{A52330E1-1CD3-4B0B-A749-7E9B47B746DB}" sibTransId="{9A18AE9C-E6D2-490F-838D-4D8916D2E297}"/>
    <dgm:cxn modelId="{63AD691A-A99A-49F2-B9A8-D5E8C52050F8}" srcId="{47E351AA-8865-49A5-A280-5722610766F1}" destId="{01626A74-AAD9-42A2-AB85-2EACAFC7AB2F}" srcOrd="1" destOrd="0" parTransId="{03FDB0EE-276C-4549-A6FC-553455AC4638}" sibTransId="{CA3D1226-7A0A-4FC2-BC8A-637A9BC92F3A}"/>
    <dgm:cxn modelId="{3671EB32-33BE-425B-85F3-AFBC169A4F19}" type="presOf" srcId="{16CE9A0A-B0EB-4968-9D30-16112FC0CEBB}" destId="{9C4F9BA6-58FC-4E0D-B11B-A6B6C66854BF}" srcOrd="1" destOrd="0" presId="urn:microsoft.com/office/officeart/2005/8/layout/list1"/>
    <dgm:cxn modelId="{D7899A64-1D85-4576-8E8F-6E06537CA984}" type="presOf" srcId="{6B615C7C-5B79-4791-A129-69118A35C41D}" destId="{253B9BD3-D849-4083-8FE3-ED1BB28D52DF}" srcOrd="0" destOrd="0" presId="urn:microsoft.com/office/officeart/2005/8/layout/list1"/>
    <dgm:cxn modelId="{C061E36B-FF35-46D7-B721-7EC44BE79EB2}" srcId="{47E351AA-8865-49A5-A280-5722610766F1}" destId="{96C95397-7814-4877-852B-4712E3BE84BB}" srcOrd="0" destOrd="0" parTransId="{DEAE775C-CFB6-4A89-AE7F-D417FC818DAF}" sibTransId="{23A5A895-E533-4663-9144-93A5DB135804}"/>
    <dgm:cxn modelId="{4768C18F-6324-4030-BF61-4B986E6C5006}" srcId="{16CE9A0A-B0EB-4968-9D30-16112FC0CEBB}" destId="{6B615C7C-5B79-4791-A129-69118A35C41D}" srcOrd="0" destOrd="0" parTransId="{A7F6738C-06E1-40D6-9C5E-CD8ECA429378}" sibTransId="{D6C6D2CF-B9D2-4F6F-AFF1-8A1BFB0E2678}"/>
    <dgm:cxn modelId="{90FEAA97-9AC9-42C3-B0F6-E91C1C454597}" type="presOf" srcId="{47E351AA-8865-49A5-A280-5722610766F1}" destId="{CB80E6EC-3735-42BC-A9D5-744204466C67}" srcOrd="0" destOrd="0" presId="urn:microsoft.com/office/officeart/2005/8/layout/list1"/>
    <dgm:cxn modelId="{3BBC41A7-0600-48B8-AD80-2114A5679D9D}" type="presOf" srcId="{060D8105-7B66-473C-B340-E825B15A7806}" destId="{253B9BD3-D849-4083-8FE3-ED1BB28D52DF}" srcOrd="0" destOrd="2" presId="urn:microsoft.com/office/officeart/2005/8/layout/list1"/>
    <dgm:cxn modelId="{207FE7A7-5AA2-4641-BA45-DBDF74A8077A}" type="presOf" srcId="{47E351AA-8865-49A5-A280-5722610766F1}" destId="{3C8D8A0C-83B9-4CCD-82BF-F572DB847061}" srcOrd="1" destOrd="0" presId="urn:microsoft.com/office/officeart/2005/8/layout/list1"/>
    <dgm:cxn modelId="{D48C4CAF-5ADB-4542-8774-F00A94C52DD2}" srcId="{16CE9A0A-B0EB-4968-9D30-16112FC0CEBB}" destId="{33C89BA7-2281-4D39-9F0C-2DCBB799E540}" srcOrd="1" destOrd="0" parTransId="{ED0A79BA-12C7-4C93-80BE-2E7F74ABE272}" sibTransId="{C6570BAB-8A6F-4472-899D-7D42D22BDFE5}"/>
    <dgm:cxn modelId="{21B2FFB8-3B42-4C2A-8549-66BD85E8A5D8}" type="presOf" srcId="{9C74EFF7-6787-4343-9369-B11E8E734DCC}" destId="{DD1D31DB-8D4E-49FF-98EF-9CE44545D661}" srcOrd="0" destOrd="2" presId="urn:microsoft.com/office/officeart/2005/8/layout/list1"/>
    <dgm:cxn modelId="{73C3B9BD-3FB1-46B7-B39B-DE8D01774833}" type="presOf" srcId="{01626A74-AAD9-42A2-AB85-2EACAFC7AB2F}" destId="{DD1D31DB-8D4E-49FF-98EF-9CE44545D661}" srcOrd="0" destOrd="1" presId="urn:microsoft.com/office/officeart/2005/8/layout/list1"/>
    <dgm:cxn modelId="{D61166BE-E466-4755-BC0E-81ED261679BA}" type="presOf" srcId="{16CE9A0A-B0EB-4968-9D30-16112FC0CEBB}" destId="{3FE083D9-C402-44E9-A3EB-16071B9E91DA}" srcOrd="0" destOrd="0" presId="urn:microsoft.com/office/officeart/2005/8/layout/list1"/>
    <dgm:cxn modelId="{52B036C9-52F2-4BE8-B481-B85334D1594D}" type="presOf" srcId="{33C89BA7-2281-4D39-9F0C-2DCBB799E540}" destId="{253B9BD3-D849-4083-8FE3-ED1BB28D52DF}" srcOrd="0" destOrd="1" presId="urn:microsoft.com/office/officeart/2005/8/layout/list1"/>
    <dgm:cxn modelId="{DBD643D4-B254-4790-9979-19D023243BB5}" srcId="{47E351AA-8865-49A5-A280-5722610766F1}" destId="{9C74EFF7-6787-4343-9369-B11E8E734DCC}" srcOrd="2" destOrd="0" parTransId="{D8596614-DDCD-406D-885E-4656EE3FD98A}" sibTransId="{86ABB01E-E414-4D70-88A9-D9DBD934FDE8}"/>
    <dgm:cxn modelId="{20759EE2-E135-4133-B335-2BB0C25CD321}" type="presOf" srcId="{5DCD0FD6-ADA8-4D14-8AAE-6603810AE2C8}" destId="{B30A0E7B-BD95-433C-805B-9DE3D85024DD}" srcOrd="0" destOrd="0" presId="urn:microsoft.com/office/officeart/2005/8/layout/list1"/>
    <dgm:cxn modelId="{5BA4F0EE-1208-48D5-820F-8B08ABFBCD61}" srcId="{16CE9A0A-B0EB-4968-9D30-16112FC0CEBB}" destId="{060D8105-7B66-473C-B340-E825B15A7806}" srcOrd="2" destOrd="0" parTransId="{5ECCD576-03AA-4EE2-9E12-C1993349E5FA}" sibTransId="{B2F68AED-0CF2-4FAB-84C0-0231D5225362}"/>
    <dgm:cxn modelId="{8AB56DF4-30BC-4D0B-B0BF-762240307E24}" type="presParOf" srcId="{B30A0E7B-BD95-433C-805B-9DE3D85024DD}" destId="{6C0CAEC7-723A-42DF-8AA4-F299DAF3EC02}" srcOrd="0" destOrd="0" presId="urn:microsoft.com/office/officeart/2005/8/layout/list1"/>
    <dgm:cxn modelId="{DF68F495-DF9C-4CDE-B5CA-887C27FB5718}" type="presParOf" srcId="{6C0CAEC7-723A-42DF-8AA4-F299DAF3EC02}" destId="{CB80E6EC-3735-42BC-A9D5-744204466C67}" srcOrd="0" destOrd="0" presId="urn:microsoft.com/office/officeart/2005/8/layout/list1"/>
    <dgm:cxn modelId="{E337B400-AA02-4611-ACB8-C091FBD8C866}" type="presParOf" srcId="{6C0CAEC7-723A-42DF-8AA4-F299DAF3EC02}" destId="{3C8D8A0C-83B9-4CCD-82BF-F572DB847061}" srcOrd="1" destOrd="0" presId="urn:microsoft.com/office/officeart/2005/8/layout/list1"/>
    <dgm:cxn modelId="{C791ADB7-64A8-4E30-9370-395B5A6E9D14}" type="presParOf" srcId="{B30A0E7B-BD95-433C-805B-9DE3D85024DD}" destId="{5EDC6E6B-2785-4856-959F-104890118C19}" srcOrd="1" destOrd="0" presId="urn:microsoft.com/office/officeart/2005/8/layout/list1"/>
    <dgm:cxn modelId="{410CE543-9966-4B86-98D3-75CFC1F7F839}" type="presParOf" srcId="{B30A0E7B-BD95-433C-805B-9DE3D85024DD}" destId="{DD1D31DB-8D4E-49FF-98EF-9CE44545D661}" srcOrd="2" destOrd="0" presId="urn:microsoft.com/office/officeart/2005/8/layout/list1"/>
    <dgm:cxn modelId="{7478D4C1-DAF1-4DFA-A699-56F7B29163CC}" type="presParOf" srcId="{B30A0E7B-BD95-433C-805B-9DE3D85024DD}" destId="{AA4DEBCB-24C6-45FB-B00C-35016F0CA719}" srcOrd="3" destOrd="0" presId="urn:microsoft.com/office/officeart/2005/8/layout/list1"/>
    <dgm:cxn modelId="{9C530707-09C0-4CEA-A6D8-70670DDBE9B5}" type="presParOf" srcId="{B30A0E7B-BD95-433C-805B-9DE3D85024DD}" destId="{5025FFD4-E3ED-4EC0-85E3-9AC7779AA804}" srcOrd="4" destOrd="0" presId="urn:microsoft.com/office/officeart/2005/8/layout/list1"/>
    <dgm:cxn modelId="{9932C917-D4DF-4690-A6DB-548F90D5BCAA}" type="presParOf" srcId="{5025FFD4-E3ED-4EC0-85E3-9AC7779AA804}" destId="{3FE083D9-C402-44E9-A3EB-16071B9E91DA}" srcOrd="0" destOrd="0" presId="urn:microsoft.com/office/officeart/2005/8/layout/list1"/>
    <dgm:cxn modelId="{8E8AA4EA-47A1-4220-95DC-717F8B0D8D45}" type="presParOf" srcId="{5025FFD4-E3ED-4EC0-85E3-9AC7779AA804}" destId="{9C4F9BA6-58FC-4E0D-B11B-A6B6C66854BF}" srcOrd="1" destOrd="0" presId="urn:microsoft.com/office/officeart/2005/8/layout/list1"/>
    <dgm:cxn modelId="{863786F9-64BD-402A-857A-E28170817009}" type="presParOf" srcId="{B30A0E7B-BD95-433C-805B-9DE3D85024DD}" destId="{CBE6336D-06C5-451C-88B0-68CE218B44EF}" srcOrd="5" destOrd="0" presId="urn:microsoft.com/office/officeart/2005/8/layout/list1"/>
    <dgm:cxn modelId="{562332EB-941F-4B89-8A6F-EF879CCAAD98}" type="presParOf" srcId="{B30A0E7B-BD95-433C-805B-9DE3D85024DD}" destId="{253B9BD3-D849-4083-8FE3-ED1BB28D52D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C97B5C00-54C9-454F-9FBA-E5EF34855735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79FE834-D910-4E39-9827-40A3270E11A0}">
      <dgm:prSet/>
      <dgm:spPr/>
      <dgm:t>
        <a:bodyPr/>
        <a:lstStyle/>
        <a:p>
          <a:r>
            <a:rPr lang="cs-CZ"/>
            <a:t>Strana dodatečně nalezla listinu, o jejíž existenci nevěděla </a:t>
          </a:r>
          <a:endParaRPr lang="en-US"/>
        </a:p>
      </dgm:t>
    </dgm:pt>
    <dgm:pt modelId="{16AB71A6-CC3C-487D-9F87-2451EB13AA0E}" type="parTrans" cxnId="{3F6DB57C-F250-4456-A687-C3DB8E9B03C5}">
      <dgm:prSet/>
      <dgm:spPr/>
      <dgm:t>
        <a:bodyPr/>
        <a:lstStyle/>
        <a:p>
          <a:endParaRPr lang="en-US"/>
        </a:p>
      </dgm:t>
    </dgm:pt>
    <dgm:pt modelId="{6A413F9F-7945-477B-8823-870D0F1F68E3}" type="sibTrans" cxnId="{3F6DB57C-F250-4456-A687-C3DB8E9B03C5}">
      <dgm:prSet/>
      <dgm:spPr/>
      <dgm:t>
        <a:bodyPr/>
        <a:lstStyle/>
        <a:p>
          <a:endParaRPr lang="en-US"/>
        </a:p>
      </dgm:t>
    </dgm:pt>
    <dgm:pt modelId="{9A3FA365-09B9-4555-BAE9-8EFEAECB1AEB}">
      <dgm:prSet/>
      <dgm:spPr/>
      <dgm:t>
        <a:bodyPr/>
        <a:lstStyle/>
        <a:p>
          <a:r>
            <a:rPr lang="cs-CZ"/>
            <a:t>Z pravomocného trestního rozsudku vyjde najevo, že svědek vypovídal v původním řízení křivě, nebo že znalec podal nepravdivý posudek</a:t>
          </a:r>
          <a:endParaRPr lang="en-US"/>
        </a:p>
      </dgm:t>
    </dgm:pt>
    <dgm:pt modelId="{C4818C0A-73E6-4450-A22D-0E092C97D304}" type="parTrans" cxnId="{C68A05BF-A60A-4E2C-A23F-685D5242E4EB}">
      <dgm:prSet/>
      <dgm:spPr/>
      <dgm:t>
        <a:bodyPr/>
        <a:lstStyle/>
        <a:p>
          <a:endParaRPr lang="en-US"/>
        </a:p>
      </dgm:t>
    </dgm:pt>
    <dgm:pt modelId="{C64A45FB-B3E4-4A27-853B-93AD70B7C17D}" type="sibTrans" cxnId="{C68A05BF-A60A-4E2C-A23F-685D5242E4EB}">
      <dgm:prSet/>
      <dgm:spPr/>
      <dgm:t>
        <a:bodyPr/>
        <a:lstStyle/>
        <a:p>
          <a:endParaRPr lang="en-US"/>
        </a:p>
      </dgm:t>
    </dgm:pt>
    <dgm:pt modelId="{C24EBDB6-8535-4259-A612-0CF59F718C99}">
      <dgm:prSet/>
      <dgm:spPr/>
      <dgm:t>
        <a:bodyPr/>
        <a:lstStyle/>
        <a:p>
          <a:r>
            <a:rPr lang="cs-CZ"/>
            <a:t>Skutečnosti a důkazy, jimiž může být podstatně oslabena věrohodnost svědka, znalce nebo strany a posílena věrohodnost jiných osob slyšených k důkazu</a:t>
          </a:r>
          <a:endParaRPr lang="en-US"/>
        </a:p>
      </dgm:t>
    </dgm:pt>
    <dgm:pt modelId="{15D1A95A-63D6-45A6-A8F0-AE4C87CCC919}" type="parTrans" cxnId="{838342D7-C926-439A-BF01-FE3EBB59E216}">
      <dgm:prSet/>
      <dgm:spPr/>
      <dgm:t>
        <a:bodyPr/>
        <a:lstStyle/>
        <a:p>
          <a:endParaRPr lang="en-US"/>
        </a:p>
      </dgm:t>
    </dgm:pt>
    <dgm:pt modelId="{E8E78BB7-8CD3-43A9-B7BD-8D77B6A99E92}" type="sibTrans" cxnId="{838342D7-C926-439A-BF01-FE3EBB59E216}">
      <dgm:prSet/>
      <dgm:spPr/>
      <dgm:t>
        <a:bodyPr/>
        <a:lstStyle/>
        <a:p>
          <a:endParaRPr lang="en-US"/>
        </a:p>
      </dgm:t>
    </dgm:pt>
    <dgm:pt modelId="{2183F4F7-5F0E-4F16-9283-B226E7A58DF7}">
      <dgm:prSet/>
      <dgm:spPr/>
      <dgm:t>
        <a:bodyPr/>
        <a:lstStyle/>
        <a:p>
          <a:r>
            <a:rPr lang="cs-CZ"/>
            <a:t>Po skončení řízení vyjde najevo, že obraz je padělkem</a:t>
          </a:r>
          <a:endParaRPr lang="en-US"/>
        </a:p>
      </dgm:t>
    </dgm:pt>
    <dgm:pt modelId="{D6768C56-D296-457C-B2D3-7AA1F30962BC}" type="parTrans" cxnId="{BAC2E433-305B-4ABA-A4E6-F779D0AC1258}">
      <dgm:prSet/>
      <dgm:spPr/>
      <dgm:t>
        <a:bodyPr/>
        <a:lstStyle/>
        <a:p>
          <a:endParaRPr lang="en-US"/>
        </a:p>
      </dgm:t>
    </dgm:pt>
    <dgm:pt modelId="{E82EF4B8-7B52-4984-B165-26475F9305B6}" type="sibTrans" cxnId="{BAC2E433-305B-4ABA-A4E6-F779D0AC1258}">
      <dgm:prSet/>
      <dgm:spPr/>
      <dgm:t>
        <a:bodyPr/>
        <a:lstStyle/>
        <a:p>
          <a:endParaRPr lang="en-US"/>
        </a:p>
      </dgm:t>
    </dgm:pt>
    <dgm:pt modelId="{8534E441-85D0-4144-AB6E-22F8EBF8FBE8}" type="pres">
      <dgm:prSet presAssocID="{C97B5C00-54C9-454F-9FBA-E5EF34855735}" presName="root" presStyleCnt="0">
        <dgm:presLayoutVars>
          <dgm:dir/>
          <dgm:resizeHandles val="exact"/>
        </dgm:presLayoutVars>
      </dgm:prSet>
      <dgm:spPr/>
    </dgm:pt>
    <dgm:pt modelId="{6C09F8F9-5FCC-40F2-B6C7-1D35A1D7AA3C}" type="pres">
      <dgm:prSet presAssocID="{C79FE834-D910-4E39-9827-40A3270E11A0}" presName="compNode" presStyleCnt="0"/>
      <dgm:spPr/>
    </dgm:pt>
    <dgm:pt modelId="{A073229E-9B38-4D36-9961-BD81F3FDE499}" type="pres">
      <dgm:prSet presAssocID="{C79FE834-D910-4E39-9827-40A3270E11A0}" presName="bgRect" presStyleLbl="bgShp" presStyleIdx="0" presStyleCnt="4"/>
      <dgm:spPr/>
    </dgm:pt>
    <dgm:pt modelId="{9801E9CA-6975-4545-AE56-3F2BFC5C43E0}" type="pres">
      <dgm:prSet presAssocID="{C79FE834-D910-4E39-9827-40A3270E11A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: Straight"/>
        </a:ext>
      </dgm:extLst>
    </dgm:pt>
    <dgm:pt modelId="{597CE35A-5C66-45C0-8E4B-1B33648C9683}" type="pres">
      <dgm:prSet presAssocID="{C79FE834-D910-4E39-9827-40A3270E11A0}" presName="spaceRect" presStyleCnt="0"/>
      <dgm:spPr/>
    </dgm:pt>
    <dgm:pt modelId="{2078268F-82C7-42E5-8515-C1B2FF16BE66}" type="pres">
      <dgm:prSet presAssocID="{C79FE834-D910-4E39-9827-40A3270E11A0}" presName="parTx" presStyleLbl="revTx" presStyleIdx="0" presStyleCnt="4">
        <dgm:presLayoutVars>
          <dgm:chMax val="0"/>
          <dgm:chPref val="0"/>
        </dgm:presLayoutVars>
      </dgm:prSet>
      <dgm:spPr/>
    </dgm:pt>
    <dgm:pt modelId="{8C0C99A8-E448-4E8B-8410-D3F2EF5B72D4}" type="pres">
      <dgm:prSet presAssocID="{6A413F9F-7945-477B-8823-870D0F1F68E3}" presName="sibTrans" presStyleCnt="0"/>
      <dgm:spPr/>
    </dgm:pt>
    <dgm:pt modelId="{BE155A9F-2668-486F-9387-6D24535DE38F}" type="pres">
      <dgm:prSet presAssocID="{9A3FA365-09B9-4555-BAE9-8EFEAECB1AEB}" presName="compNode" presStyleCnt="0"/>
      <dgm:spPr/>
    </dgm:pt>
    <dgm:pt modelId="{44C39ED6-074B-4E11-B881-36259B0459C7}" type="pres">
      <dgm:prSet presAssocID="{9A3FA365-09B9-4555-BAE9-8EFEAECB1AEB}" presName="bgRect" presStyleLbl="bgShp" presStyleIdx="1" presStyleCnt="4"/>
      <dgm:spPr/>
    </dgm:pt>
    <dgm:pt modelId="{6D840BE1-488A-4D80-BC8C-07CE76C3FD97}" type="pres">
      <dgm:prSet presAssocID="{9A3FA365-09B9-4555-BAE9-8EFEAECB1AE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13222072-DE99-495E-AC0F-BA464204587C}" type="pres">
      <dgm:prSet presAssocID="{9A3FA365-09B9-4555-BAE9-8EFEAECB1AEB}" presName="spaceRect" presStyleCnt="0"/>
      <dgm:spPr/>
    </dgm:pt>
    <dgm:pt modelId="{1CF25071-9BCB-41D9-8177-DB17BDFE48D6}" type="pres">
      <dgm:prSet presAssocID="{9A3FA365-09B9-4555-BAE9-8EFEAECB1AEB}" presName="parTx" presStyleLbl="revTx" presStyleIdx="1" presStyleCnt="4">
        <dgm:presLayoutVars>
          <dgm:chMax val="0"/>
          <dgm:chPref val="0"/>
        </dgm:presLayoutVars>
      </dgm:prSet>
      <dgm:spPr/>
    </dgm:pt>
    <dgm:pt modelId="{296AF567-0691-4493-B514-93542E0E42D0}" type="pres">
      <dgm:prSet presAssocID="{C64A45FB-B3E4-4A27-853B-93AD70B7C17D}" presName="sibTrans" presStyleCnt="0"/>
      <dgm:spPr/>
    </dgm:pt>
    <dgm:pt modelId="{56618BC9-22B7-481B-AA90-5DEF4EE87CBD}" type="pres">
      <dgm:prSet presAssocID="{C24EBDB6-8535-4259-A612-0CF59F718C99}" presName="compNode" presStyleCnt="0"/>
      <dgm:spPr/>
    </dgm:pt>
    <dgm:pt modelId="{378BE8F3-EA4D-4131-807E-467ACC0097C8}" type="pres">
      <dgm:prSet presAssocID="{C24EBDB6-8535-4259-A612-0CF59F718C99}" presName="bgRect" presStyleLbl="bgShp" presStyleIdx="2" presStyleCnt="4"/>
      <dgm:spPr/>
    </dgm:pt>
    <dgm:pt modelId="{0B6A2CFA-2BF7-4B5A-A988-38AC6568CBCC}" type="pres">
      <dgm:prSet presAssocID="{C24EBDB6-8535-4259-A612-0CF59F718C9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AC1EF434-D735-4E34-8592-5050BB1A3910}" type="pres">
      <dgm:prSet presAssocID="{C24EBDB6-8535-4259-A612-0CF59F718C99}" presName="spaceRect" presStyleCnt="0"/>
      <dgm:spPr/>
    </dgm:pt>
    <dgm:pt modelId="{8774FBF3-49FD-4667-A63B-BF7AA515F429}" type="pres">
      <dgm:prSet presAssocID="{C24EBDB6-8535-4259-A612-0CF59F718C99}" presName="parTx" presStyleLbl="revTx" presStyleIdx="2" presStyleCnt="4">
        <dgm:presLayoutVars>
          <dgm:chMax val="0"/>
          <dgm:chPref val="0"/>
        </dgm:presLayoutVars>
      </dgm:prSet>
      <dgm:spPr/>
    </dgm:pt>
    <dgm:pt modelId="{3DE73C0B-E5C3-433A-BA7C-6B8ACF08A502}" type="pres">
      <dgm:prSet presAssocID="{E8E78BB7-8CD3-43A9-B7BD-8D77B6A99E92}" presName="sibTrans" presStyleCnt="0"/>
      <dgm:spPr/>
    </dgm:pt>
    <dgm:pt modelId="{B38A6287-75A4-4C6D-9B43-849E8A3EEA90}" type="pres">
      <dgm:prSet presAssocID="{2183F4F7-5F0E-4F16-9283-B226E7A58DF7}" presName="compNode" presStyleCnt="0"/>
      <dgm:spPr/>
    </dgm:pt>
    <dgm:pt modelId="{347A315A-0D91-4CB6-8C91-A6A440DAC83F}" type="pres">
      <dgm:prSet presAssocID="{2183F4F7-5F0E-4F16-9283-B226E7A58DF7}" presName="bgRect" presStyleLbl="bgShp" presStyleIdx="3" presStyleCnt="4"/>
      <dgm:spPr/>
    </dgm:pt>
    <dgm:pt modelId="{70B06122-55B1-4EAA-9295-EDB7B034DE96}" type="pres">
      <dgm:prSet presAssocID="{2183F4F7-5F0E-4F16-9283-B226E7A58DF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"/>
        </a:ext>
      </dgm:extLst>
    </dgm:pt>
    <dgm:pt modelId="{F13C44B6-D612-42BC-8B26-E907B5E82102}" type="pres">
      <dgm:prSet presAssocID="{2183F4F7-5F0E-4F16-9283-B226E7A58DF7}" presName="spaceRect" presStyleCnt="0"/>
      <dgm:spPr/>
    </dgm:pt>
    <dgm:pt modelId="{BD8D69D3-92B3-4157-92D2-24763D10605D}" type="pres">
      <dgm:prSet presAssocID="{2183F4F7-5F0E-4F16-9283-B226E7A58DF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A8C9C10-0227-409F-8921-5CD03D5D3467}" type="presOf" srcId="{2183F4F7-5F0E-4F16-9283-B226E7A58DF7}" destId="{BD8D69D3-92B3-4157-92D2-24763D10605D}" srcOrd="0" destOrd="0" presId="urn:microsoft.com/office/officeart/2018/2/layout/IconVerticalSolidList"/>
    <dgm:cxn modelId="{BAC2E433-305B-4ABA-A4E6-F779D0AC1258}" srcId="{C97B5C00-54C9-454F-9FBA-E5EF34855735}" destId="{2183F4F7-5F0E-4F16-9283-B226E7A58DF7}" srcOrd="3" destOrd="0" parTransId="{D6768C56-D296-457C-B2D3-7AA1F30962BC}" sibTransId="{E82EF4B8-7B52-4984-B165-26475F9305B6}"/>
    <dgm:cxn modelId="{CF2EC75F-A0CF-47E9-BC99-3E90C3E73F90}" type="presOf" srcId="{C79FE834-D910-4E39-9827-40A3270E11A0}" destId="{2078268F-82C7-42E5-8515-C1B2FF16BE66}" srcOrd="0" destOrd="0" presId="urn:microsoft.com/office/officeart/2018/2/layout/IconVerticalSolidList"/>
    <dgm:cxn modelId="{54A1F473-8D0B-4756-96A0-627EB316217C}" type="presOf" srcId="{C97B5C00-54C9-454F-9FBA-E5EF34855735}" destId="{8534E441-85D0-4144-AB6E-22F8EBF8FBE8}" srcOrd="0" destOrd="0" presId="urn:microsoft.com/office/officeart/2018/2/layout/IconVerticalSolidList"/>
    <dgm:cxn modelId="{3F6DB57C-F250-4456-A687-C3DB8E9B03C5}" srcId="{C97B5C00-54C9-454F-9FBA-E5EF34855735}" destId="{C79FE834-D910-4E39-9827-40A3270E11A0}" srcOrd="0" destOrd="0" parTransId="{16AB71A6-CC3C-487D-9F87-2451EB13AA0E}" sibTransId="{6A413F9F-7945-477B-8823-870D0F1F68E3}"/>
    <dgm:cxn modelId="{883B2D85-2637-40A3-9984-126BF09304A4}" type="presOf" srcId="{C24EBDB6-8535-4259-A612-0CF59F718C99}" destId="{8774FBF3-49FD-4667-A63B-BF7AA515F429}" srcOrd="0" destOrd="0" presId="urn:microsoft.com/office/officeart/2018/2/layout/IconVerticalSolidList"/>
    <dgm:cxn modelId="{BED1EA99-62C0-45F2-B71B-B979E5FF724D}" type="presOf" srcId="{9A3FA365-09B9-4555-BAE9-8EFEAECB1AEB}" destId="{1CF25071-9BCB-41D9-8177-DB17BDFE48D6}" srcOrd="0" destOrd="0" presId="urn:microsoft.com/office/officeart/2018/2/layout/IconVerticalSolidList"/>
    <dgm:cxn modelId="{C68A05BF-A60A-4E2C-A23F-685D5242E4EB}" srcId="{C97B5C00-54C9-454F-9FBA-E5EF34855735}" destId="{9A3FA365-09B9-4555-BAE9-8EFEAECB1AEB}" srcOrd="1" destOrd="0" parTransId="{C4818C0A-73E6-4450-A22D-0E092C97D304}" sibTransId="{C64A45FB-B3E4-4A27-853B-93AD70B7C17D}"/>
    <dgm:cxn modelId="{838342D7-C926-439A-BF01-FE3EBB59E216}" srcId="{C97B5C00-54C9-454F-9FBA-E5EF34855735}" destId="{C24EBDB6-8535-4259-A612-0CF59F718C99}" srcOrd="2" destOrd="0" parTransId="{15D1A95A-63D6-45A6-A8F0-AE4C87CCC919}" sibTransId="{E8E78BB7-8CD3-43A9-B7BD-8D77B6A99E92}"/>
    <dgm:cxn modelId="{E59817A9-FC1E-482C-A168-05A1942C4C9B}" type="presParOf" srcId="{8534E441-85D0-4144-AB6E-22F8EBF8FBE8}" destId="{6C09F8F9-5FCC-40F2-B6C7-1D35A1D7AA3C}" srcOrd="0" destOrd="0" presId="urn:microsoft.com/office/officeart/2018/2/layout/IconVerticalSolidList"/>
    <dgm:cxn modelId="{37047048-1AE7-4942-8964-748ECB139FB1}" type="presParOf" srcId="{6C09F8F9-5FCC-40F2-B6C7-1D35A1D7AA3C}" destId="{A073229E-9B38-4D36-9961-BD81F3FDE499}" srcOrd="0" destOrd="0" presId="urn:microsoft.com/office/officeart/2018/2/layout/IconVerticalSolidList"/>
    <dgm:cxn modelId="{223E8714-BAED-4C18-B4BD-EE9F680A8DA2}" type="presParOf" srcId="{6C09F8F9-5FCC-40F2-B6C7-1D35A1D7AA3C}" destId="{9801E9CA-6975-4545-AE56-3F2BFC5C43E0}" srcOrd="1" destOrd="0" presId="urn:microsoft.com/office/officeart/2018/2/layout/IconVerticalSolidList"/>
    <dgm:cxn modelId="{ADF0F541-6B1C-4BD3-A3F3-486C0D4A176A}" type="presParOf" srcId="{6C09F8F9-5FCC-40F2-B6C7-1D35A1D7AA3C}" destId="{597CE35A-5C66-45C0-8E4B-1B33648C9683}" srcOrd="2" destOrd="0" presId="urn:microsoft.com/office/officeart/2018/2/layout/IconVerticalSolidList"/>
    <dgm:cxn modelId="{2DB1081A-DB68-4610-A400-64B1417F3C10}" type="presParOf" srcId="{6C09F8F9-5FCC-40F2-B6C7-1D35A1D7AA3C}" destId="{2078268F-82C7-42E5-8515-C1B2FF16BE66}" srcOrd="3" destOrd="0" presId="urn:microsoft.com/office/officeart/2018/2/layout/IconVerticalSolidList"/>
    <dgm:cxn modelId="{7812DCAD-84D6-4BB7-9CAC-4FF617E0447A}" type="presParOf" srcId="{8534E441-85D0-4144-AB6E-22F8EBF8FBE8}" destId="{8C0C99A8-E448-4E8B-8410-D3F2EF5B72D4}" srcOrd="1" destOrd="0" presId="urn:microsoft.com/office/officeart/2018/2/layout/IconVerticalSolidList"/>
    <dgm:cxn modelId="{37FD1AD2-7FA3-49E4-97B0-1018EF89429D}" type="presParOf" srcId="{8534E441-85D0-4144-AB6E-22F8EBF8FBE8}" destId="{BE155A9F-2668-486F-9387-6D24535DE38F}" srcOrd="2" destOrd="0" presId="urn:microsoft.com/office/officeart/2018/2/layout/IconVerticalSolidList"/>
    <dgm:cxn modelId="{8D27A648-CEEE-4773-8041-227ADD624AB8}" type="presParOf" srcId="{BE155A9F-2668-486F-9387-6D24535DE38F}" destId="{44C39ED6-074B-4E11-B881-36259B0459C7}" srcOrd="0" destOrd="0" presId="urn:microsoft.com/office/officeart/2018/2/layout/IconVerticalSolidList"/>
    <dgm:cxn modelId="{A51AA361-6798-4636-AB76-955E9735F3D2}" type="presParOf" srcId="{BE155A9F-2668-486F-9387-6D24535DE38F}" destId="{6D840BE1-488A-4D80-BC8C-07CE76C3FD97}" srcOrd="1" destOrd="0" presId="urn:microsoft.com/office/officeart/2018/2/layout/IconVerticalSolidList"/>
    <dgm:cxn modelId="{9057052A-5751-482A-9E6E-4B99407BD003}" type="presParOf" srcId="{BE155A9F-2668-486F-9387-6D24535DE38F}" destId="{13222072-DE99-495E-AC0F-BA464204587C}" srcOrd="2" destOrd="0" presId="urn:microsoft.com/office/officeart/2018/2/layout/IconVerticalSolidList"/>
    <dgm:cxn modelId="{074383EE-3A02-4381-97B8-70668457D387}" type="presParOf" srcId="{BE155A9F-2668-486F-9387-6D24535DE38F}" destId="{1CF25071-9BCB-41D9-8177-DB17BDFE48D6}" srcOrd="3" destOrd="0" presId="urn:microsoft.com/office/officeart/2018/2/layout/IconVerticalSolidList"/>
    <dgm:cxn modelId="{A2E5F2F4-F051-4320-B533-DFBD25A935B7}" type="presParOf" srcId="{8534E441-85D0-4144-AB6E-22F8EBF8FBE8}" destId="{296AF567-0691-4493-B514-93542E0E42D0}" srcOrd="3" destOrd="0" presId="urn:microsoft.com/office/officeart/2018/2/layout/IconVerticalSolidList"/>
    <dgm:cxn modelId="{3B4B6AB7-35D8-438C-9E1B-7711C14A6B49}" type="presParOf" srcId="{8534E441-85D0-4144-AB6E-22F8EBF8FBE8}" destId="{56618BC9-22B7-481B-AA90-5DEF4EE87CBD}" srcOrd="4" destOrd="0" presId="urn:microsoft.com/office/officeart/2018/2/layout/IconVerticalSolidList"/>
    <dgm:cxn modelId="{D030D304-1D0F-4062-A387-6044E8571F7B}" type="presParOf" srcId="{56618BC9-22B7-481B-AA90-5DEF4EE87CBD}" destId="{378BE8F3-EA4D-4131-807E-467ACC0097C8}" srcOrd="0" destOrd="0" presId="urn:microsoft.com/office/officeart/2018/2/layout/IconVerticalSolidList"/>
    <dgm:cxn modelId="{3F1874D0-91F8-45D2-B9C8-BC309E10015A}" type="presParOf" srcId="{56618BC9-22B7-481B-AA90-5DEF4EE87CBD}" destId="{0B6A2CFA-2BF7-4B5A-A988-38AC6568CBCC}" srcOrd="1" destOrd="0" presId="urn:microsoft.com/office/officeart/2018/2/layout/IconVerticalSolidList"/>
    <dgm:cxn modelId="{ECBA0FF4-72CD-4E2E-8FCD-A0165508C3C4}" type="presParOf" srcId="{56618BC9-22B7-481B-AA90-5DEF4EE87CBD}" destId="{AC1EF434-D735-4E34-8592-5050BB1A3910}" srcOrd="2" destOrd="0" presId="urn:microsoft.com/office/officeart/2018/2/layout/IconVerticalSolidList"/>
    <dgm:cxn modelId="{C0DC787D-BECD-4A53-8D43-9568A32B6B39}" type="presParOf" srcId="{56618BC9-22B7-481B-AA90-5DEF4EE87CBD}" destId="{8774FBF3-49FD-4667-A63B-BF7AA515F429}" srcOrd="3" destOrd="0" presId="urn:microsoft.com/office/officeart/2018/2/layout/IconVerticalSolidList"/>
    <dgm:cxn modelId="{2F23C8DC-2383-4048-945C-4A414B590DCC}" type="presParOf" srcId="{8534E441-85D0-4144-AB6E-22F8EBF8FBE8}" destId="{3DE73C0B-E5C3-433A-BA7C-6B8ACF08A502}" srcOrd="5" destOrd="0" presId="urn:microsoft.com/office/officeart/2018/2/layout/IconVerticalSolidList"/>
    <dgm:cxn modelId="{5AA9003F-06AA-479B-903A-D5CEF7BBFF6C}" type="presParOf" srcId="{8534E441-85D0-4144-AB6E-22F8EBF8FBE8}" destId="{B38A6287-75A4-4C6D-9B43-849E8A3EEA90}" srcOrd="6" destOrd="0" presId="urn:microsoft.com/office/officeart/2018/2/layout/IconVerticalSolidList"/>
    <dgm:cxn modelId="{1F7A82F2-1F82-49E4-B321-659DA62CA142}" type="presParOf" srcId="{B38A6287-75A4-4C6D-9B43-849E8A3EEA90}" destId="{347A315A-0D91-4CB6-8C91-A6A440DAC83F}" srcOrd="0" destOrd="0" presId="urn:microsoft.com/office/officeart/2018/2/layout/IconVerticalSolidList"/>
    <dgm:cxn modelId="{022A7F05-CE45-4BF8-9E28-C61501FAC464}" type="presParOf" srcId="{B38A6287-75A4-4C6D-9B43-849E8A3EEA90}" destId="{70B06122-55B1-4EAA-9295-EDB7B034DE96}" srcOrd="1" destOrd="0" presId="urn:microsoft.com/office/officeart/2018/2/layout/IconVerticalSolidList"/>
    <dgm:cxn modelId="{12C2B8EF-BF24-4912-A5A6-90F4CD1D0215}" type="presParOf" srcId="{B38A6287-75A4-4C6D-9B43-849E8A3EEA90}" destId="{F13C44B6-D612-42BC-8B26-E907B5E82102}" srcOrd="2" destOrd="0" presId="urn:microsoft.com/office/officeart/2018/2/layout/IconVerticalSolidList"/>
    <dgm:cxn modelId="{D94FA2D5-0B8F-442E-BCBA-1FC10AA0D66A}" type="presParOf" srcId="{B38A6287-75A4-4C6D-9B43-849E8A3EEA90}" destId="{BD8D69D3-92B3-4157-92D2-24763D10605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DE640EE6-B840-44B8-A4A1-D77E495994FD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ACA471E-3E5A-4534-AD06-491C718F0506}">
      <dgm:prSet/>
      <dgm:spPr/>
      <dgm:t>
        <a:bodyPr/>
        <a:lstStyle/>
        <a:p>
          <a:r>
            <a:rPr lang="cs-CZ" dirty="0"/>
            <a:t>Rozhodnutí jiného orgánu o předběžné otázce, na němž spočívá rozhodnutí soudu vydané v původním řízení, bylo zrušeno nebo změněno</a:t>
          </a:r>
          <a:endParaRPr lang="en-US" dirty="0"/>
        </a:p>
      </dgm:t>
    </dgm:pt>
    <dgm:pt modelId="{1716E855-6E73-4E54-AAD2-1D5CB918079B}" type="parTrans" cxnId="{52590C93-A204-440C-A610-63FD1C7B0C94}">
      <dgm:prSet/>
      <dgm:spPr/>
      <dgm:t>
        <a:bodyPr/>
        <a:lstStyle/>
        <a:p>
          <a:endParaRPr lang="en-US"/>
        </a:p>
      </dgm:t>
    </dgm:pt>
    <dgm:pt modelId="{D7FC57BF-3EA9-4175-9735-AC82AE212041}" type="sibTrans" cxnId="{52590C93-A204-440C-A610-63FD1C7B0C94}">
      <dgm:prSet/>
      <dgm:spPr/>
      <dgm:t>
        <a:bodyPr/>
        <a:lstStyle/>
        <a:p>
          <a:endParaRPr lang="en-US"/>
        </a:p>
      </dgm:t>
    </dgm:pt>
    <dgm:pt modelId="{F76D2669-2E36-47FB-B299-22251D374743}">
      <dgm:prSet/>
      <dgm:spPr/>
      <dgm:t>
        <a:bodyPr/>
        <a:lstStyle/>
        <a:p>
          <a:r>
            <a:rPr lang="cs-CZ" dirty="0"/>
            <a:t>např. byl zrušen pravomocný odsuzující rozsudek trestního soudu, na němž spočívalo rozhodnutí ve sporu o náhradu škody</a:t>
          </a:r>
          <a:endParaRPr lang="en-US" dirty="0"/>
        </a:p>
      </dgm:t>
    </dgm:pt>
    <dgm:pt modelId="{1D0E7DED-42FD-4CB1-BE8E-7FFBE8152A6A}" type="parTrans" cxnId="{6E4A5DC9-3B8E-4910-A8C5-DA1C3E1B5E4F}">
      <dgm:prSet/>
      <dgm:spPr/>
      <dgm:t>
        <a:bodyPr/>
        <a:lstStyle/>
        <a:p>
          <a:endParaRPr lang="en-US"/>
        </a:p>
      </dgm:t>
    </dgm:pt>
    <dgm:pt modelId="{5F2EBC9E-78B1-4631-AAE1-8DAC167B7CB0}" type="sibTrans" cxnId="{6E4A5DC9-3B8E-4910-A8C5-DA1C3E1B5E4F}">
      <dgm:prSet/>
      <dgm:spPr/>
      <dgm:t>
        <a:bodyPr/>
        <a:lstStyle/>
        <a:p>
          <a:endParaRPr lang="en-US"/>
        </a:p>
      </dgm:t>
    </dgm:pt>
    <dgm:pt modelId="{CF5E432A-E93E-4B9C-9724-B2867C05DCE5}">
      <dgm:prSet/>
      <dgm:spPr/>
      <dgm:t>
        <a:bodyPr/>
        <a:lstStyle/>
        <a:p>
          <a:r>
            <a:rPr lang="cs-CZ"/>
            <a:t>Soud si předběžnou otázku posoudil samostatně; poté bylo vydáno rozhodnutí příslušného orgánu, které tuto otázku rozhodlo odlišně</a:t>
          </a:r>
          <a:endParaRPr lang="en-US"/>
        </a:p>
      </dgm:t>
    </dgm:pt>
    <dgm:pt modelId="{6D332FBA-6278-4C46-B594-5C5934227F9B}" type="parTrans" cxnId="{6E6031CE-EF9A-483B-872F-E6A0A7F9C2B9}">
      <dgm:prSet/>
      <dgm:spPr/>
      <dgm:t>
        <a:bodyPr/>
        <a:lstStyle/>
        <a:p>
          <a:endParaRPr lang="en-US"/>
        </a:p>
      </dgm:t>
    </dgm:pt>
    <dgm:pt modelId="{C76FFDF4-B9FC-4979-BD26-8320DCAA6063}" type="sibTrans" cxnId="{6E6031CE-EF9A-483B-872F-E6A0A7F9C2B9}">
      <dgm:prSet/>
      <dgm:spPr/>
      <dgm:t>
        <a:bodyPr/>
        <a:lstStyle/>
        <a:p>
          <a:endParaRPr lang="en-US"/>
        </a:p>
      </dgm:t>
    </dgm:pt>
    <dgm:pt modelId="{49CB9444-03FE-4314-AA77-34DB1C9ABF4E}" type="pres">
      <dgm:prSet presAssocID="{DE640EE6-B840-44B8-A4A1-D77E495994FD}" presName="root" presStyleCnt="0">
        <dgm:presLayoutVars>
          <dgm:dir/>
          <dgm:resizeHandles val="exact"/>
        </dgm:presLayoutVars>
      </dgm:prSet>
      <dgm:spPr/>
    </dgm:pt>
    <dgm:pt modelId="{191F3648-D068-4B58-9B89-27B2C5EAA3B6}" type="pres">
      <dgm:prSet presAssocID="{FACA471E-3E5A-4534-AD06-491C718F0506}" presName="compNode" presStyleCnt="0"/>
      <dgm:spPr/>
    </dgm:pt>
    <dgm:pt modelId="{EBA3CEDE-D141-49E9-B373-6D151CA20CD3}" type="pres">
      <dgm:prSet presAssocID="{FACA471E-3E5A-4534-AD06-491C718F0506}" presName="bgRect" presStyleLbl="bgShp" presStyleIdx="0" presStyleCnt="2" custScaleY="167281"/>
      <dgm:spPr/>
    </dgm:pt>
    <dgm:pt modelId="{AE78F0B8-5562-47CA-A83C-5152F03FE19F}" type="pres">
      <dgm:prSet presAssocID="{FACA471E-3E5A-4534-AD06-491C718F050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C8B70150-93DA-4765-89EB-02CC1ACB367C}" type="pres">
      <dgm:prSet presAssocID="{FACA471E-3E5A-4534-AD06-491C718F0506}" presName="spaceRect" presStyleCnt="0"/>
      <dgm:spPr/>
    </dgm:pt>
    <dgm:pt modelId="{79DA4F79-F60D-40E6-82DB-460985684582}" type="pres">
      <dgm:prSet presAssocID="{FACA471E-3E5A-4534-AD06-491C718F0506}" presName="parTx" presStyleLbl="revTx" presStyleIdx="0" presStyleCnt="3" custScaleY="137133">
        <dgm:presLayoutVars>
          <dgm:chMax val="0"/>
          <dgm:chPref val="0"/>
        </dgm:presLayoutVars>
      </dgm:prSet>
      <dgm:spPr/>
    </dgm:pt>
    <dgm:pt modelId="{E30E183A-4A31-424D-B087-983B3177BE0A}" type="pres">
      <dgm:prSet presAssocID="{FACA471E-3E5A-4534-AD06-491C718F0506}" presName="desTx" presStyleLbl="revTx" presStyleIdx="1" presStyleCnt="3" custScaleY="147803">
        <dgm:presLayoutVars/>
      </dgm:prSet>
      <dgm:spPr/>
    </dgm:pt>
    <dgm:pt modelId="{C1715E86-B3B1-4B0C-97E2-C2E9D1AD39C5}" type="pres">
      <dgm:prSet presAssocID="{D7FC57BF-3EA9-4175-9735-AC82AE212041}" presName="sibTrans" presStyleCnt="0"/>
      <dgm:spPr/>
    </dgm:pt>
    <dgm:pt modelId="{CC5C74E7-C75E-4894-A2F8-AC3F8B35279F}" type="pres">
      <dgm:prSet presAssocID="{CF5E432A-E93E-4B9C-9724-B2867C05DCE5}" presName="compNode" presStyleCnt="0"/>
      <dgm:spPr/>
    </dgm:pt>
    <dgm:pt modelId="{97D4C3BF-9B93-49F1-9FF0-AC2C4D20EC0D}" type="pres">
      <dgm:prSet presAssocID="{CF5E432A-E93E-4B9C-9724-B2867C05DCE5}" presName="bgRect" presStyleLbl="bgShp" presStyleIdx="1" presStyleCnt="2"/>
      <dgm:spPr/>
    </dgm:pt>
    <dgm:pt modelId="{91EFF8B2-A483-4E73-A4F9-B5CE40C3597A}" type="pres">
      <dgm:prSet presAssocID="{CF5E432A-E93E-4B9C-9724-B2867C05DCE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A51E9C5F-0992-4F60-9A27-EFDB228BC710}" type="pres">
      <dgm:prSet presAssocID="{CF5E432A-E93E-4B9C-9724-B2867C05DCE5}" presName="spaceRect" presStyleCnt="0"/>
      <dgm:spPr/>
    </dgm:pt>
    <dgm:pt modelId="{F554A9AE-1542-483D-9795-C6BD6A279747}" type="pres">
      <dgm:prSet presAssocID="{CF5E432A-E93E-4B9C-9724-B2867C05DCE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0E85563-3008-42D0-A0ED-8ED2D48052AB}" type="presOf" srcId="{FACA471E-3E5A-4534-AD06-491C718F0506}" destId="{79DA4F79-F60D-40E6-82DB-460985684582}" srcOrd="0" destOrd="0" presId="urn:microsoft.com/office/officeart/2018/2/layout/IconVerticalSolidList"/>
    <dgm:cxn modelId="{C61EFB43-969A-4F37-9813-7452F169133B}" type="presOf" srcId="{F76D2669-2E36-47FB-B299-22251D374743}" destId="{E30E183A-4A31-424D-B087-983B3177BE0A}" srcOrd="0" destOrd="0" presId="urn:microsoft.com/office/officeart/2018/2/layout/IconVerticalSolidList"/>
    <dgm:cxn modelId="{0B5CE34D-0B6D-42E2-B63F-DBDFB00CDF93}" type="presOf" srcId="{CF5E432A-E93E-4B9C-9724-B2867C05DCE5}" destId="{F554A9AE-1542-483D-9795-C6BD6A279747}" srcOrd="0" destOrd="0" presId="urn:microsoft.com/office/officeart/2018/2/layout/IconVerticalSolidList"/>
    <dgm:cxn modelId="{4BBA6F4E-F314-41C4-9081-E706387316EE}" type="presOf" srcId="{DE640EE6-B840-44B8-A4A1-D77E495994FD}" destId="{49CB9444-03FE-4314-AA77-34DB1C9ABF4E}" srcOrd="0" destOrd="0" presId="urn:microsoft.com/office/officeart/2018/2/layout/IconVerticalSolidList"/>
    <dgm:cxn modelId="{52590C93-A204-440C-A610-63FD1C7B0C94}" srcId="{DE640EE6-B840-44B8-A4A1-D77E495994FD}" destId="{FACA471E-3E5A-4534-AD06-491C718F0506}" srcOrd="0" destOrd="0" parTransId="{1716E855-6E73-4E54-AAD2-1D5CB918079B}" sibTransId="{D7FC57BF-3EA9-4175-9735-AC82AE212041}"/>
    <dgm:cxn modelId="{6E4A5DC9-3B8E-4910-A8C5-DA1C3E1B5E4F}" srcId="{FACA471E-3E5A-4534-AD06-491C718F0506}" destId="{F76D2669-2E36-47FB-B299-22251D374743}" srcOrd="0" destOrd="0" parTransId="{1D0E7DED-42FD-4CB1-BE8E-7FFBE8152A6A}" sibTransId="{5F2EBC9E-78B1-4631-AAE1-8DAC167B7CB0}"/>
    <dgm:cxn modelId="{6E6031CE-EF9A-483B-872F-E6A0A7F9C2B9}" srcId="{DE640EE6-B840-44B8-A4A1-D77E495994FD}" destId="{CF5E432A-E93E-4B9C-9724-B2867C05DCE5}" srcOrd="1" destOrd="0" parTransId="{6D332FBA-6278-4C46-B594-5C5934227F9B}" sibTransId="{C76FFDF4-B9FC-4979-BD26-8320DCAA6063}"/>
    <dgm:cxn modelId="{2D8B8BB5-DE06-4CAD-A097-75F5287A8FD7}" type="presParOf" srcId="{49CB9444-03FE-4314-AA77-34DB1C9ABF4E}" destId="{191F3648-D068-4B58-9B89-27B2C5EAA3B6}" srcOrd="0" destOrd="0" presId="urn:microsoft.com/office/officeart/2018/2/layout/IconVerticalSolidList"/>
    <dgm:cxn modelId="{70CEB3B6-07E3-4F3E-852F-3AD0391F2946}" type="presParOf" srcId="{191F3648-D068-4B58-9B89-27B2C5EAA3B6}" destId="{EBA3CEDE-D141-49E9-B373-6D151CA20CD3}" srcOrd="0" destOrd="0" presId="urn:microsoft.com/office/officeart/2018/2/layout/IconVerticalSolidList"/>
    <dgm:cxn modelId="{256B043F-112D-40CE-BB00-D1F6E64B9757}" type="presParOf" srcId="{191F3648-D068-4B58-9B89-27B2C5EAA3B6}" destId="{AE78F0B8-5562-47CA-A83C-5152F03FE19F}" srcOrd="1" destOrd="0" presId="urn:microsoft.com/office/officeart/2018/2/layout/IconVerticalSolidList"/>
    <dgm:cxn modelId="{DC334C7C-CBC3-44DC-BEF2-A7F4F581D687}" type="presParOf" srcId="{191F3648-D068-4B58-9B89-27B2C5EAA3B6}" destId="{C8B70150-93DA-4765-89EB-02CC1ACB367C}" srcOrd="2" destOrd="0" presId="urn:microsoft.com/office/officeart/2018/2/layout/IconVerticalSolidList"/>
    <dgm:cxn modelId="{69B5DAB8-405D-47D9-9F0C-A70CB27B2138}" type="presParOf" srcId="{191F3648-D068-4B58-9B89-27B2C5EAA3B6}" destId="{79DA4F79-F60D-40E6-82DB-460985684582}" srcOrd="3" destOrd="0" presId="urn:microsoft.com/office/officeart/2018/2/layout/IconVerticalSolidList"/>
    <dgm:cxn modelId="{9F5575E8-B695-47D5-BBE1-B62D2CEDB667}" type="presParOf" srcId="{191F3648-D068-4B58-9B89-27B2C5EAA3B6}" destId="{E30E183A-4A31-424D-B087-983B3177BE0A}" srcOrd="4" destOrd="0" presId="urn:microsoft.com/office/officeart/2018/2/layout/IconVerticalSolidList"/>
    <dgm:cxn modelId="{0E27B69A-5020-4474-B97D-153A8DFBE3F6}" type="presParOf" srcId="{49CB9444-03FE-4314-AA77-34DB1C9ABF4E}" destId="{C1715E86-B3B1-4B0C-97E2-C2E9D1AD39C5}" srcOrd="1" destOrd="0" presId="urn:microsoft.com/office/officeart/2018/2/layout/IconVerticalSolidList"/>
    <dgm:cxn modelId="{63805BBC-B00E-485D-B827-A9DD07AF75B7}" type="presParOf" srcId="{49CB9444-03FE-4314-AA77-34DB1C9ABF4E}" destId="{CC5C74E7-C75E-4894-A2F8-AC3F8B35279F}" srcOrd="2" destOrd="0" presId="urn:microsoft.com/office/officeart/2018/2/layout/IconVerticalSolidList"/>
    <dgm:cxn modelId="{449EA467-15D9-40E2-9ABD-A7D56F0C44A9}" type="presParOf" srcId="{CC5C74E7-C75E-4894-A2F8-AC3F8B35279F}" destId="{97D4C3BF-9B93-49F1-9FF0-AC2C4D20EC0D}" srcOrd="0" destOrd="0" presId="urn:microsoft.com/office/officeart/2018/2/layout/IconVerticalSolidList"/>
    <dgm:cxn modelId="{23BDC9BE-9DBF-4126-AF4F-9A62E21C199C}" type="presParOf" srcId="{CC5C74E7-C75E-4894-A2F8-AC3F8B35279F}" destId="{91EFF8B2-A483-4E73-A4F9-B5CE40C3597A}" srcOrd="1" destOrd="0" presId="urn:microsoft.com/office/officeart/2018/2/layout/IconVerticalSolidList"/>
    <dgm:cxn modelId="{517C6E20-6AD8-4071-BFA9-380929C6D37B}" type="presParOf" srcId="{CC5C74E7-C75E-4894-A2F8-AC3F8B35279F}" destId="{A51E9C5F-0992-4F60-9A27-EFDB228BC710}" srcOrd="2" destOrd="0" presId="urn:microsoft.com/office/officeart/2018/2/layout/IconVerticalSolidList"/>
    <dgm:cxn modelId="{30708EE9-9B99-42C6-BC9F-2798232B2E0D}" type="presParOf" srcId="{CC5C74E7-C75E-4894-A2F8-AC3F8B35279F}" destId="{F554A9AE-1542-483D-9795-C6BD6A27974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26C5E9D2-3364-4C60-A666-BB9E1D109359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3153EEE-96E6-4A86-9243-4E873D1DA5DD}">
      <dgm:prSet/>
      <dgm:spPr/>
      <dgm:t>
        <a:bodyPr/>
        <a:lstStyle/>
        <a:p>
          <a:r>
            <a:rPr lang="cs-CZ"/>
            <a:t>Z důvodu veřejného zájmu na řádném výkonu soudnictví musí soud ke zmatečnostem přihlížet z úřední povinnosti</a:t>
          </a:r>
          <a:endParaRPr lang="en-US"/>
        </a:p>
      </dgm:t>
    </dgm:pt>
    <dgm:pt modelId="{A483D6C5-44ED-4A1D-99FC-62D28F1D9CC4}" type="parTrans" cxnId="{74521EF2-898A-4D91-A75F-300B7CF28626}">
      <dgm:prSet/>
      <dgm:spPr/>
      <dgm:t>
        <a:bodyPr/>
        <a:lstStyle/>
        <a:p>
          <a:endParaRPr lang="en-US"/>
        </a:p>
      </dgm:t>
    </dgm:pt>
    <dgm:pt modelId="{083C9939-9F16-49FD-ADED-68EF8571D5AA}" type="sibTrans" cxnId="{74521EF2-898A-4D91-A75F-300B7CF28626}">
      <dgm:prSet/>
      <dgm:spPr/>
      <dgm:t>
        <a:bodyPr/>
        <a:lstStyle/>
        <a:p>
          <a:endParaRPr lang="en-US"/>
        </a:p>
      </dgm:t>
    </dgm:pt>
    <dgm:pt modelId="{4DC618FA-F338-4B18-AAC6-85B6FB3265DE}">
      <dgm:prSet/>
      <dgm:spPr/>
      <dgm:t>
        <a:bodyPr/>
        <a:lstStyle/>
        <a:p>
          <a:r>
            <a:rPr lang="cs-CZ"/>
            <a:t>Rozhodnutí, resp. řízení jimi postižené musí být zrušeno bez ohledu na to, zda je rozhodnutí věcně správné, či nikoliv</a:t>
          </a:r>
          <a:endParaRPr lang="en-US"/>
        </a:p>
      </dgm:t>
    </dgm:pt>
    <dgm:pt modelId="{1D200F02-8CF1-4266-B41D-9B3D70247357}" type="parTrans" cxnId="{83D4E572-176D-448B-8E7C-95597E648E6B}">
      <dgm:prSet/>
      <dgm:spPr/>
      <dgm:t>
        <a:bodyPr/>
        <a:lstStyle/>
        <a:p>
          <a:endParaRPr lang="en-US"/>
        </a:p>
      </dgm:t>
    </dgm:pt>
    <dgm:pt modelId="{DCE50E55-F709-4063-BCB3-E29CB3135876}" type="sibTrans" cxnId="{83D4E572-176D-448B-8E7C-95597E648E6B}">
      <dgm:prSet/>
      <dgm:spPr/>
      <dgm:t>
        <a:bodyPr/>
        <a:lstStyle/>
        <a:p>
          <a:endParaRPr lang="en-US"/>
        </a:p>
      </dgm:t>
    </dgm:pt>
    <dgm:pt modelId="{B0276087-C637-45E4-896A-9A6420DBBFE6}">
      <dgm:prSet/>
      <dgm:spPr/>
      <dgm:t>
        <a:bodyPr/>
        <a:lstStyle/>
        <a:p>
          <a:r>
            <a:rPr lang="cs-CZ"/>
            <a:t>Zmatečnost </a:t>
          </a:r>
          <a:r>
            <a:rPr lang="cs-CZ" i="1"/>
            <a:t>(„nichtigkeit“) </a:t>
          </a:r>
          <a:r>
            <a:rPr lang="cs-CZ"/>
            <a:t>však nezpůsobuje nicotnost (neexistenci) rozhodnutí, ale důvod pro jeho napadení opravným prostředkem nebo jiným prostředkem nápravy</a:t>
          </a:r>
          <a:endParaRPr lang="en-US"/>
        </a:p>
      </dgm:t>
    </dgm:pt>
    <dgm:pt modelId="{BAAB277A-8C19-4522-B0D9-0A3A7460137A}" type="parTrans" cxnId="{FE653441-1A9C-4B8F-B060-83FE6C919940}">
      <dgm:prSet/>
      <dgm:spPr/>
      <dgm:t>
        <a:bodyPr/>
        <a:lstStyle/>
        <a:p>
          <a:endParaRPr lang="en-US"/>
        </a:p>
      </dgm:t>
    </dgm:pt>
    <dgm:pt modelId="{135459F5-54C6-4A21-81C5-102B5A6B4DC5}" type="sibTrans" cxnId="{FE653441-1A9C-4B8F-B060-83FE6C919940}">
      <dgm:prSet/>
      <dgm:spPr/>
      <dgm:t>
        <a:bodyPr/>
        <a:lstStyle/>
        <a:p>
          <a:endParaRPr lang="en-US"/>
        </a:p>
      </dgm:t>
    </dgm:pt>
    <dgm:pt modelId="{29F4E99D-7071-41B7-AA6C-8199FB2FDC11}" type="pres">
      <dgm:prSet presAssocID="{26C5E9D2-3364-4C60-A666-BB9E1D109359}" presName="root" presStyleCnt="0">
        <dgm:presLayoutVars>
          <dgm:dir/>
          <dgm:resizeHandles val="exact"/>
        </dgm:presLayoutVars>
      </dgm:prSet>
      <dgm:spPr/>
    </dgm:pt>
    <dgm:pt modelId="{73F41276-90FE-4AB2-96BB-0ED61D2F1754}" type="pres">
      <dgm:prSet presAssocID="{C3153EEE-96E6-4A86-9243-4E873D1DA5DD}" presName="compNode" presStyleCnt="0"/>
      <dgm:spPr/>
    </dgm:pt>
    <dgm:pt modelId="{0EE6A6CA-CA55-4D7C-B09E-E16C395381F8}" type="pres">
      <dgm:prSet presAssocID="{C3153EEE-96E6-4A86-9243-4E873D1DA5DD}" presName="bgRect" presStyleLbl="bgShp" presStyleIdx="0" presStyleCnt="3"/>
      <dgm:spPr/>
    </dgm:pt>
    <dgm:pt modelId="{D236FF63-4D34-474D-AB14-7542EC1684B5}" type="pres">
      <dgm:prSet presAssocID="{C3153EEE-96E6-4A86-9243-4E873D1DA5D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F13416C1-AAEC-47B3-8EDE-C6A122A1E1DC}" type="pres">
      <dgm:prSet presAssocID="{C3153EEE-96E6-4A86-9243-4E873D1DA5DD}" presName="spaceRect" presStyleCnt="0"/>
      <dgm:spPr/>
    </dgm:pt>
    <dgm:pt modelId="{0701DA0D-40DC-439B-B739-716C2FB63732}" type="pres">
      <dgm:prSet presAssocID="{C3153EEE-96E6-4A86-9243-4E873D1DA5DD}" presName="parTx" presStyleLbl="revTx" presStyleIdx="0" presStyleCnt="3">
        <dgm:presLayoutVars>
          <dgm:chMax val="0"/>
          <dgm:chPref val="0"/>
        </dgm:presLayoutVars>
      </dgm:prSet>
      <dgm:spPr/>
    </dgm:pt>
    <dgm:pt modelId="{A40B10C0-A361-4DCC-9927-7217DAB333B0}" type="pres">
      <dgm:prSet presAssocID="{083C9939-9F16-49FD-ADED-68EF8571D5AA}" presName="sibTrans" presStyleCnt="0"/>
      <dgm:spPr/>
    </dgm:pt>
    <dgm:pt modelId="{F7DB45AE-097E-47B5-B789-6C078D0CB1A5}" type="pres">
      <dgm:prSet presAssocID="{4DC618FA-F338-4B18-AAC6-85B6FB3265DE}" presName="compNode" presStyleCnt="0"/>
      <dgm:spPr/>
    </dgm:pt>
    <dgm:pt modelId="{2134189E-D657-4B85-9538-8297D3D17416}" type="pres">
      <dgm:prSet presAssocID="{4DC618FA-F338-4B18-AAC6-85B6FB3265DE}" presName="bgRect" presStyleLbl="bgShp" presStyleIdx="1" presStyleCnt="3"/>
      <dgm:spPr/>
    </dgm:pt>
    <dgm:pt modelId="{5D695D1F-2D34-4664-BB1D-4CD1CFEC7F08}" type="pres">
      <dgm:prSet presAssocID="{4DC618FA-F338-4B18-AAC6-85B6FB3265D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F87566A-F6D0-4C65-9D1D-9CF1CE955B7F}" type="pres">
      <dgm:prSet presAssocID="{4DC618FA-F338-4B18-AAC6-85B6FB3265DE}" presName="spaceRect" presStyleCnt="0"/>
      <dgm:spPr/>
    </dgm:pt>
    <dgm:pt modelId="{EC1DC524-33D2-4FB4-B246-44511BA96B16}" type="pres">
      <dgm:prSet presAssocID="{4DC618FA-F338-4B18-AAC6-85B6FB3265DE}" presName="parTx" presStyleLbl="revTx" presStyleIdx="1" presStyleCnt="3">
        <dgm:presLayoutVars>
          <dgm:chMax val="0"/>
          <dgm:chPref val="0"/>
        </dgm:presLayoutVars>
      </dgm:prSet>
      <dgm:spPr/>
    </dgm:pt>
    <dgm:pt modelId="{AD28C280-4F02-436D-B34C-46AA9DFB1E9A}" type="pres">
      <dgm:prSet presAssocID="{DCE50E55-F709-4063-BCB3-E29CB3135876}" presName="sibTrans" presStyleCnt="0"/>
      <dgm:spPr/>
    </dgm:pt>
    <dgm:pt modelId="{C4CAC490-0526-4B66-88F9-578571670149}" type="pres">
      <dgm:prSet presAssocID="{B0276087-C637-45E4-896A-9A6420DBBFE6}" presName="compNode" presStyleCnt="0"/>
      <dgm:spPr/>
    </dgm:pt>
    <dgm:pt modelId="{659005EC-91E6-498D-8BB4-0FBB2D53A154}" type="pres">
      <dgm:prSet presAssocID="{B0276087-C637-45E4-896A-9A6420DBBFE6}" presName="bgRect" presStyleLbl="bgShp" presStyleIdx="2" presStyleCnt="3"/>
      <dgm:spPr/>
    </dgm:pt>
    <dgm:pt modelId="{43DAC931-9B45-43E7-8AD9-F439DCA4B221}" type="pres">
      <dgm:prSet presAssocID="{B0276087-C637-45E4-896A-9A6420DBBFE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6DB671FD-3B22-4E3A-9A7E-1119634D2294}" type="pres">
      <dgm:prSet presAssocID="{B0276087-C637-45E4-896A-9A6420DBBFE6}" presName="spaceRect" presStyleCnt="0"/>
      <dgm:spPr/>
    </dgm:pt>
    <dgm:pt modelId="{40CDDF70-DC07-484D-9F5C-EE795298EFB3}" type="pres">
      <dgm:prSet presAssocID="{B0276087-C637-45E4-896A-9A6420DBBFE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2E1041B-A03E-4739-A4AE-B6BA4871CE4D}" type="presOf" srcId="{26C5E9D2-3364-4C60-A666-BB9E1D109359}" destId="{29F4E99D-7071-41B7-AA6C-8199FB2FDC11}" srcOrd="0" destOrd="0" presId="urn:microsoft.com/office/officeart/2018/2/layout/IconVerticalSolidList"/>
    <dgm:cxn modelId="{FE653441-1A9C-4B8F-B060-83FE6C919940}" srcId="{26C5E9D2-3364-4C60-A666-BB9E1D109359}" destId="{B0276087-C637-45E4-896A-9A6420DBBFE6}" srcOrd="2" destOrd="0" parTransId="{BAAB277A-8C19-4522-B0D9-0A3A7460137A}" sibTransId="{135459F5-54C6-4A21-81C5-102B5A6B4DC5}"/>
    <dgm:cxn modelId="{83D4E572-176D-448B-8E7C-95597E648E6B}" srcId="{26C5E9D2-3364-4C60-A666-BB9E1D109359}" destId="{4DC618FA-F338-4B18-AAC6-85B6FB3265DE}" srcOrd="1" destOrd="0" parTransId="{1D200F02-8CF1-4266-B41D-9B3D70247357}" sibTransId="{DCE50E55-F709-4063-BCB3-E29CB3135876}"/>
    <dgm:cxn modelId="{76BC407B-1080-436E-BBAF-9B38DF0F6040}" type="presOf" srcId="{4DC618FA-F338-4B18-AAC6-85B6FB3265DE}" destId="{EC1DC524-33D2-4FB4-B246-44511BA96B16}" srcOrd="0" destOrd="0" presId="urn:microsoft.com/office/officeart/2018/2/layout/IconVerticalSolidList"/>
    <dgm:cxn modelId="{A03707B5-835D-4974-96D5-21C51BC50F0F}" type="presOf" srcId="{C3153EEE-96E6-4A86-9243-4E873D1DA5DD}" destId="{0701DA0D-40DC-439B-B739-716C2FB63732}" srcOrd="0" destOrd="0" presId="urn:microsoft.com/office/officeart/2018/2/layout/IconVerticalSolidList"/>
    <dgm:cxn modelId="{1E336DC1-9332-46FB-A267-9B9D5DF055B2}" type="presOf" srcId="{B0276087-C637-45E4-896A-9A6420DBBFE6}" destId="{40CDDF70-DC07-484D-9F5C-EE795298EFB3}" srcOrd="0" destOrd="0" presId="urn:microsoft.com/office/officeart/2018/2/layout/IconVerticalSolidList"/>
    <dgm:cxn modelId="{74521EF2-898A-4D91-A75F-300B7CF28626}" srcId="{26C5E9D2-3364-4C60-A666-BB9E1D109359}" destId="{C3153EEE-96E6-4A86-9243-4E873D1DA5DD}" srcOrd="0" destOrd="0" parTransId="{A483D6C5-44ED-4A1D-99FC-62D28F1D9CC4}" sibTransId="{083C9939-9F16-49FD-ADED-68EF8571D5AA}"/>
    <dgm:cxn modelId="{47920266-3ACC-496E-A903-FE595D791F88}" type="presParOf" srcId="{29F4E99D-7071-41B7-AA6C-8199FB2FDC11}" destId="{73F41276-90FE-4AB2-96BB-0ED61D2F1754}" srcOrd="0" destOrd="0" presId="urn:microsoft.com/office/officeart/2018/2/layout/IconVerticalSolidList"/>
    <dgm:cxn modelId="{2135BB1E-E083-4A66-AC44-C098F0667A47}" type="presParOf" srcId="{73F41276-90FE-4AB2-96BB-0ED61D2F1754}" destId="{0EE6A6CA-CA55-4D7C-B09E-E16C395381F8}" srcOrd="0" destOrd="0" presId="urn:microsoft.com/office/officeart/2018/2/layout/IconVerticalSolidList"/>
    <dgm:cxn modelId="{F1475035-85B5-4FA6-9CA3-DDEFD1983430}" type="presParOf" srcId="{73F41276-90FE-4AB2-96BB-0ED61D2F1754}" destId="{D236FF63-4D34-474D-AB14-7542EC1684B5}" srcOrd="1" destOrd="0" presId="urn:microsoft.com/office/officeart/2018/2/layout/IconVerticalSolidList"/>
    <dgm:cxn modelId="{1D7D1E6B-0701-4382-81FF-2DD42C1A4D06}" type="presParOf" srcId="{73F41276-90FE-4AB2-96BB-0ED61D2F1754}" destId="{F13416C1-AAEC-47B3-8EDE-C6A122A1E1DC}" srcOrd="2" destOrd="0" presId="urn:microsoft.com/office/officeart/2018/2/layout/IconVerticalSolidList"/>
    <dgm:cxn modelId="{7A04A22F-0E8C-4281-83E6-4F5950C4449A}" type="presParOf" srcId="{73F41276-90FE-4AB2-96BB-0ED61D2F1754}" destId="{0701DA0D-40DC-439B-B739-716C2FB63732}" srcOrd="3" destOrd="0" presId="urn:microsoft.com/office/officeart/2018/2/layout/IconVerticalSolidList"/>
    <dgm:cxn modelId="{CA05D4CB-658B-4575-A106-62EB3A54CD32}" type="presParOf" srcId="{29F4E99D-7071-41B7-AA6C-8199FB2FDC11}" destId="{A40B10C0-A361-4DCC-9927-7217DAB333B0}" srcOrd="1" destOrd="0" presId="urn:microsoft.com/office/officeart/2018/2/layout/IconVerticalSolidList"/>
    <dgm:cxn modelId="{D2E52D39-4763-44C4-8256-794ED25B51EF}" type="presParOf" srcId="{29F4E99D-7071-41B7-AA6C-8199FB2FDC11}" destId="{F7DB45AE-097E-47B5-B789-6C078D0CB1A5}" srcOrd="2" destOrd="0" presId="urn:microsoft.com/office/officeart/2018/2/layout/IconVerticalSolidList"/>
    <dgm:cxn modelId="{45134149-25BA-470F-8269-A0E64017001D}" type="presParOf" srcId="{F7DB45AE-097E-47B5-B789-6C078D0CB1A5}" destId="{2134189E-D657-4B85-9538-8297D3D17416}" srcOrd="0" destOrd="0" presId="urn:microsoft.com/office/officeart/2018/2/layout/IconVerticalSolidList"/>
    <dgm:cxn modelId="{981F5DFB-3083-48DC-A725-D84066C19173}" type="presParOf" srcId="{F7DB45AE-097E-47B5-B789-6C078D0CB1A5}" destId="{5D695D1F-2D34-4664-BB1D-4CD1CFEC7F08}" srcOrd="1" destOrd="0" presId="urn:microsoft.com/office/officeart/2018/2/layout/IconVerticalSolidList"/>
    <dgm:cxn modelId="{A6271749-9B6C-496A-8F16-D481BB6BFFA2}" type="presParOf" srcId="{F7DB45AE-097E-47B5-B789-6C078D0CB1A5}" destId="{3F87566A-F6D0-4C65-9D1D-9CF1CE955B7F}" srcOrd="2" destOrd="0" presId="urn:microsoft.com/office/officeart/2018/2/layout/IconVerticalSolidList"/>
    <dgm:cxn modelId="{B268901C-5349-4B7C-8F8A-CC2D9D85F4F4}" type="presParOf" srcId="{F7DB45AE-097E-47B5-B789-6C078D0CB1A5}" destId="{EC1DC524-33D2-4FB4-B246-44511BA96B16}" srcOrd="3" destOrd="0" presId="urn:microsoft.com/office/officeart/2018/2/layout/IconVerticalSolidList"/>
    <dgm:cxn modelId="{81F40DB2-02F4-434C-91FC-90557F4345BA}" type="presParOf" srcId="{29F4E99D-7071-41B7-AA6C-8199FB2FDC11}" destId="{AD28C280-4F02-436D-B34C-46AA9DFB1E9A}" srcOrd="3" destOrd="0" presId="urn:microsoft.com/office/officeart/2018/2/layout/IconVerticalSolidList"/>
    <dgm:cxn modelId="{3899315E-C147-4A5A-A72B-7D4671E797D4}" type="presParOf" srcId="{29F4E99D-7071-41B7-AA6C-8199FB2FDC11}" destId="{C4CAC490-0526-4B66-88F9-578571670149}" srcOrd="4" destOrd="0" presId="urn:microsoft.com/office/officeart/2018/2/layout/IconVerticalSolidList"/>
    <dgm:cxn modelId="{827732EA-B271-4A13-B20E-F26F6971ABC1}" type="presParOf" srcId="{C4CAC490-0526-4B66-88F9-578571670149}" destId="{659005EC-91E6-498D-8BB4-0FBB2D53A154}" srcOrd="0" destOrd="0" presId="urn:microsoft.com/office/officeart/2018/2/layout/IconVerticalSolidList"/>
    <dgm:cxn modelId="{6DC1B1EE-0362-4FB6-97E8-138F83036570}" type="presParOf" srcId="{C4CAC490-0526-4B66-88F9-578571670149}" destId="{43DAC931-9B45-43E7-8AD9-F439DCA4B221}" srcOrd="1" destOrd="0" presId="urn:microsoft.com/office/officeart/2018/2/layout/IconVerticalSolidList"/>
    <dgm:cxn modelId="{721DFD74-C987-4361-915E-BAB9103D5BE8}" type="presParOf" srcId="{C4CAC490-0526-4B66-88F9-578571670149}" destId="{6DB671FD-3B22-4E3A-9A7E-1119634D2294}" srcOrd="2" destOrd="0" presId="urn:microsoft.com/office/officeart/2018/2/layout/IconVerticalSolidList"/>
    <dgm:cxn modelId="{65BB473D-47C9-45E1-B418-B48FF0BD9647}" type="presParOf" srcId="{C4CAC490-0526-4B66-88F9-578571670149}" destId="{40CDDF70-DC07-484D-9F5C-EE795298EFB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7818E1FA-8623-4A0F-9E25-3D76230868E3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9951C56-1720-4CC8-9177-997E78A21127}">
      <dgm:prSet/>
      <dgm:spPr/>
      <dgm:t>
        <a:bodyPr/>
        <a:lstStyle/>
        <a:p>
          <a:r>
            <a:rPr lang="cs-CZ"/>
            <a:t>Nedostatek procesní subjektivity</a:t>
          </a:r>
          <a:endParaRPr lang="en-US"/>
        </a:p>
      </dgm:t>
    </dgm:pt>
    <dgm:pt modelId="{E63CE7B1-1C85-4D6C-9952-B9AF090280E0}" type="parTrans" cxnId="{2614AA15-208A-45BE-8CCD-F19709F6F2CC}">
      <dgm:prSet/>
      <dgm:spPr/>
      <dgm:t>
        <a:bodyPr/>
        <a:lstStyle/>
        <a:p>
          <a:endParaRPr lang="en-US"/>
        </a:p>
      </dgm:t>
    </dgm:pt>
    <dgm:pt modelId="{C02A6965-9DB3-405B-A969-875094794BFD}" type="sibTrans" cxnId="{2614AA15-208A-45BE-8CCD-F19709F6F2CC}">
      <dgm:prSet/>
      <dgm:spPr/>
      <dgm:t>
        <a:bodyPr/>
        <a:lstStyle/>
        <a:p>
          <a:endParaRPr lang="en-US"/>
        </a:p>
      </dgm:t>
    </dgm:pt>
    <dgm:pt modelId="{C964630C-BF94-4C29-BEEE-261D8AFE8E28}">
      <dgm:prSet/>
      <dgm:spPr/>
      <dgm:t>
        <a:bodyPr/>
        <a:lstStyle/>
        <a:p>
          <a:r>
            <a:rPr lang="cs-CZ"/>
            <a:t>Procesně nezpůsobilá strana nebyla řádně zastoupena</a:t>
          </a:r>
          <a:endParaRPr lang="en-US"/>
        </a:p>
      </dgm:t>
    </dgm:pt>
    <dgm:pt modelId="{0D4B5D1E-B670-44E8-A924-6641D449E2A0}" type="parTrans" cxnId="{DA222C5D-BDF9-4D77-91E6-761135E3C1CC}">
      <dgm:prSet/>
      <dgm:spPr/>
      <dgm:t>
        <a:bodyPr/>
        <a:lstStyle/>
        <a:p>
          <a:endParaRPr lang="en-US"/>
        </a:p>
      </dgm:t>
    </dgm:pt>
    <dgm:pt modelId="{821D8712-CA52-47AC-9BF1-0FD0EB4A69CB}" type="sibTrans" cxnId="{DA222C5D-BDF9-4D77-91E6-761135E3C1CC}">
      <dgm:prSet/>
      <dgm:spPr/>
      <dgm:t>
        <a:bodyPr/>
        <a:lstStyle/>
        <a:p>
          <a:endParaRPr lang="en-US"/>
        </a:p>
      </dgm:t>
    </dgm:pt>
    <dgm:pt modelId="{7C14654B-538A-4DC5-92FF-C5AB37C2DF4D}">
      <dgm:prSet/>
      <dgm:spPr/>
      <dgm:t>
        <a:bodyPr/>
        <a:lstStyle/>
        <a:p>
          <a:r>
            <a:rPr lang="cs-CZ"/>
            <a:t>Odnětí možnosti jednat před soudem</a:t>
          </a:r>
          <a:endParaRPr lang="en-US"/>
        </a:p>
      </dgm:t>
    </dgm:pt>
    <dgm:pt modelId="{B7B52A57-BB0F-48AC-930C-E8589868BFC0}" type="parTrans" cxnId="{80CB5149-AE5B-43EE-B89A-3E2F9C032618}">
      <dgm:prSet/>
      <dgm:spPr/>
      <dgm:t>
        <a:bodyPr/>
        <a:lstStyle/>
        <a:p>
          <a:endParaRPr lang="en-US"/>
        </a:p>
      </dgm:t>
    </dgm:pt>
    <dgm:pt modelId="{61FBE3D2-FF1A-4EA2-988F-641DCB9FB63F}" type="sibTrans" cxnId="{80CB5149-AE5B-43EE-B89A-3E2F9C032618}">
      <dgm:prSet/>
      <dgm:spPr/>
      <dgm:t>
        <a:bodyPr/>
        <a:lstStyle/>
        <a:p>
          <a:endParaRPr lang="en-US"/>
        </a:p>
      </dgm:t>
    </dgm:pt>
    <dgm:pt modelId="{052EC262-EEB3-4044-958F-C74AE0C0E139}">
      <dgm:prSet/>
      <dgm:spPr/>
      <dgm:t>
        <a:bodyPr/>
        <a:lstStyle/>
        <a:p>
          <a:r>
            <a:rPr lang="cs-CZ"/>
            <a:t>např. soud nesprávně rozhodl bez nařízení jednání nebo v nepřítomnosti strany; nesprávné předvolání k jednání; projednání věci v nepřítomnosti zástupce, který důvodně požádal o odročení; rozhodnutí bez jednání, ačkoliv pro to nebyly splněny předpoklady</a:t>
          </a:r>
          <a:endParaRPr lang="en-US"/>
        </a:p>
      </dgm:t>
    </dgm:pt>
    <dgm:pt modelId="{1EEF237C-AD3B-414C-918D-B6FF56EA1BEE}" type="parTrans" cxnId="{DDF0CE26-5CF9-4732-9D77-F446AB7AC2BA}">
      <dgm:prSet/>
      <dgm:spPr/>
      <dgm:t>
        <a:bodyPr/>
        <a:lstStyle/>
        <a:p>
          <a:endParaRPr lang="en-US"/>
        </a:p>
      </dgm:t>
    </dgm:pt>
    <dgm:pt modelId="{295E08C6-77BA-4B55-A764-E59B0870DB67}" type="sibTrans" cxnId="{DDF0CE26-5CF9-4732-9D77-F446AB7AC2BA}">
      <dgm:prSet/>
      <dgm:spPr/>
      <dgm:t>
        <a:bodyPr/>
        <a:lstStyle/>
        <a:p>
          <a:endParaRPr lang="en-US"/>
        </a:p>
      </dgm:t>
    </dgm:pt>
    <dgm:pt modelId="{66DBAFDA-D9F0-48D3-B950-FC590E775EBD}">
      <dgm:prSet/>
      <dgm:spPr/>
      <dgm:t>
        <a:bodyPr/>
        <a:lstStyle/>
        <a:p>
          <a:r>
            <a:rPr lang="cs-CZ"/>
            <a:t>Straně byl ustanoven opatrovník pro jeho údajně neznámý pobyt, ale nebyly k tomu splněny předpoklady</a:t>
          </a:r>
          <a:endParaRPr lang="en-US"/>
        </a:p>
      </dgm:t>
    </dgm:pt>
    <dgm:pt modelId="{0D8ED49D-15FE-4BF0-9D30-A0124832A258}" type="parTrans" cxnId="{F59C656E-6B4D-4130-80F6-7F591BC54071}">
      <dgm:prSet/>
      <dgm:spPr/>
      <dgm:t>
        <a:bodyPr/>
        <a:lstStyle/>
        <a:p>
          <a:endParaRPr lang="en-US"/>
        </a:p>
      </dgm:t>
    </dgm:pt>
    <dgm:pt modelId="{0837E429-23F9-4B5E-8096-320631AC443F}" type="sibTrans" cxnId="{F59C656E-6B4D-4130-80F6-7F591BC54071}">
      <dgm:prSet/>
      <dgm:spPr/>
      <dgm:t>
        <a:bodyPr/>
        <a:lstStyle/>
        <a:p>
          <a:endParaRPr lang="en-US"/>
        </a:p>
      </dgm:t>
    </dgm:pt>
    <dgm:pt modelId="{A5E63AD3-5F39-4B9C-8498-D5B63F5086D2}">
      <dgm:prSet/>
      <dgm:spPr/>
      <dgm:t>
        <a:bodyPr/>
        <a:lstStyle/>
        <a:p>
          <a:r>
            <a:rPr lang="cs-CZ"/>
            <a:t>speciální případ odnětí možnosti jednat před soudem; nyní vzhledem k druhé větě § 229/3 nadbytečný</a:t>
          </a:r>
          <a:endParaRPr lang="en-US"/>
        </a:p>
      </dgm:t>
    </dgm:pt>
    <dgm:pt modelId="{134B86EC-727D-47F7-A5E5-B06A88C1B40B}" type="parTrans" cxnId="{B45FD30A-7F96-4AAD-89E8-D4F670714EC6}">
      <dgm:prSet/>
      <dgm:spPr/>
      <dgm:t>
        <a:bodyPr/>
        <a:lstStyle/>
        <a:p>
          <a:endParaRPr lang="en-US"/>
        </a:p>
      </dgm:t>
    </dgm:pt>
    <dgm:pt modelId="{BAA8EDF4-9F6E-4033-96A7-2E7AC4B21A16}" type="sibTrans" cxnId="{B45FD30A-7F96-4AAD-89E8-D4F670714EC6}">
      <dgm:prSet/>
      <dgm:spPr/>
      <dgm:t>
        <a:bodyPr/>
        <a:lstStyle/>
        <a:p>
          <a:endParaRPr lang="en-US"/>
        </a:p>
      </dgm:t>
    </dgm:pt>
    <dgm:pt modelId="{49B0EEE3-7886-4E4B-99A8-C11C30C401CC}" type="pres">
      <dgm:prSet presAssocID="{7818E1FA-8623-4A0F-9E25-3D76230868E3}" presName="root" presStyleCnt="0">
        <dgm:presLayoutVars>
          <dgm:dir/>
          <dgm:resizeHandles val="exact"/>
        </dgm:presLayoutVars>
      </dgm:prSet>
      <dgm:spPr/>
    </dgm:pt>
    <dgm:pt modelId="{C0CD1BD4-A138-4282-B879-24CA6274391B}" type="pres">
      <dgm:prSet presAssocID="{79951C56-1720-4CC8-9177-997E78A21127}" presName="compNode" presStyleCnt="0"/>
      <dgm:spPr/>
    </dgm:pt>
    <dgm:pt modelId="{F917C0D1-5489-48DC-86A6-32CF874EF59F}" type="pres">
      <dgm:prSet presAssocID="{79951C56-1720-4CC8-9177-997E78A21127}" presName="bgRect" presStyleLbl="bgShp" presStyleIdx="0" presStyleCnt="4"/>
      <dgm:spPr/>
    </dgm:pt>
    <dgm:pt modelId="{6B87169F-F8B9-4343-A06A-AEBB67F77FD9}" type="pres">
      <dgm:prSet presAssocID="{79951C56-1720-4CC8-9177-997E78A2112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C3663113-CA91-482D-9BE1-6E5E5FF1ADB4}" type="pres">
      <dgm:prSet presAssocID="{79951C56-1720-4CC8-9177-997E78A21127}" presName="spaceRect" presStyleCnt="0"/>
      <dgm:spPr/>
    </dgm:pt>
    <dgm:pt modelId="{98C813B4-F623-4833-A5F9-0E1170E4E540}" type="pres">
      <dgm:prSet presAssocID="{79951C56-1720-4CC8-9177-997E78A21127}" presName="parTx" presStyleLbl="revTx" presStyleIdx="0" presStyleCnt="6">
        <dgm:presLayoutVars>
          <dgm:chMax val="0"/>
          <dgm:chPref val="0"/>
        </dgm:presLayoutVars>
      </dgm:prSet>
      <dgm:spPr/>
    </dgm:pt>
    <dgm:pt modelId="{65CD673C-0A48-4428-90C3-07325AB60B8E}" type="pres">
      <dgm:prSet presAssocID="{C02A6965-9DB3-405B-A969-875094794BFD}" presName="sibTrans" presStyleCnt="0"/>
      <dgm:spPr/>
    </dgm:pt>
    <dgm:pt modelId="{CD9FD58A-1AE4-4208-9945-87A84971C4C1}" type="pres">
      <dgm:prSet presAssocID="{C964630C-BF94-4C29-BEEE-261D8AFE8E28}" presName="compNode" presStyleCnt="0"/>
      <dgm:spPr/>
    </dgm:pt>
    <dgm:pt modelId="{5239B930-CC25-4B09-9C94-F4BC1513C262}" type="pres">
      <dgm:prSet presAssocID="{C964630C-BF94-4C29-BEEE-261D8AFE8E28}" presName="bgRect" presStyleLbl="bgShp" presStyleIdx="1" presStyleCnt="4"/>
      <dgm:spPr/>
    </dgm:pt>
    <dgm:pt modelId="{0CC76808-71A0-40EF-8BA4-389DC6B81086}" type="pres">
      <dgm:prSet presAssocID="{C964630C-BF94-4C29-BEEE-261D8AFE8E2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83855D7-947C-4E7B-9BDA-B88ED971DCC9}" type="pres">
      <dgm:prSet presAssocID="{C964630C-BF94-4C29-BEEE-261D8AFE8E28}" presName="spaceRect" presStyleCnt="0"/>
      <dgm:spPr/>
    </dgm:pt>
    <dgm:pt modelId="{FBBFAB4A-9CFB-4456-A18D-529723B9DA09}" type="pres">
      <dgm:prSet presAssocID="{C964630C-BF94-4C29-BEEE-261D8AFE8E28}" presName="parTx" presStyleLbl="revTx" presStyleIdx="1" presStyleCnt="6">
        <dgm:presLayoutVars>
          <dgm:chMax val="0"/>
          <dgm:chPref val="0"/>
        </dgm:presLayoutVars>
      </dgm:prSet>
      <dgm:spPr/>
    </dgm:pt>
    <dgm:pt modelId="{4B1EA071-57EC-40B8-91EE-762490BDC438}" type="pres">
      <dgm:prSet presAssocID="{821D8712-CA52-47AC-9BF1-0FD0EB4A69CB}" presName="sibTrans" presStyleCnt="0"/>
      <dgm:spPr/>
    </dgm:pt>
    <dgm:pt modelId="{C6C9CFBA-9311-4F03-B724-DA463D90ABCD}" type="pres">
      <dgm:prSet presAssocID="{7C14654B-538A-4DC5-92FF-C5AB37C2DF4D}" presName="compNode" presStyleCnt="0"/>
      <dgm:spPr/>
    </dgm:pt>
    <dgm:pt modelId="{ED1004E6-BCC6-4EF7-90B9-96025B8705C2}" type="pres">
      <dgm:prSet presAssocID="{7C14654B-538A-4DC5-92FF-C5AB37C2DF4D}" presName="bgRect" presStyleLbl="bgShp" presStyleIdx="2" presStyleCnt="4"/>
      <dgm:spPr/>
    </dgm:pt>
    <dgm:pt modelId="{D3368A29-F3D1-49AA-AA94-25075DFE7860}" type="pres">
      <dgm:prSet presAssocID="{7C14654B-538A-4DC5-92FF-C5AB37C2DF4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83A01458-9F7A-463E-9C50-4093EDA22687}" type="pres">
      <dgm:prSet presAssocID="{7C14654B-538A-4DC5-92FF-C5AB37C2DF4D}" presName="spaceRect" presStyleCnt="0"/>
      <dgm:spPr/>
    </dgm:pt>
    <dgm:pt modelId="{4F91C189-5B6D-4977-AEC8-8F26857F8829}" type="pres">
      <dgm:prSet presAssocID="{7C14654B-538A-4DC5-92FF-C5AB37C2DF4D}" presName="parTx" presStyleLbl="revTx" presStyleIdx="2" presStyleCnt="6">
        <dgm:presLayoutVars>
          <dgm:chMax val="0"/>
          <dgm:chPref val="0"/>
        </dgm:presLayoutVars>
      </dgm:prSet>
      <dgm:spPr/>
    </dgm:pt>
    <dgm:pt modelId="{CCB22862-0A12-4FDC-9E9C-18DA01F81BF1}" type="pres">
      <dgm:prSet presAssocID="{7C14654B-538A-4DC5-92FF-C5AB37C2DF4D}" presName="desTx" presStyleLbl="revTx" presStyleIdx="3" presStyleCnt="6">
        <dgm:presLayoutVars/>
      </dgm:prSet>
      <dgm:spPr/>
    </dgm:pt>
    <dgm:pt modelId="{40CD83A0-F746-4B3C-8289-4B7CD09081F3}" type="pres">
      <dgm:prSet presAssocID="{61FBE3D2-FF1A-4EA2-988F-641DCB9FB63F}" presName="sibTrans" presStyleCnt="0"/>
      <dgm:spPr/>
    </dgm:pt>
    <dgm:pt modelId="{0C120AC7-135F-422F-9E7E-4738AFB424A5}" type="pres">
      <dgm:prSet presAssocID="{66DBAFDA-D9F0-48D3-B950-FC590E775EBD}" presName="compNode" presStyleCnt="0"/>
      <dgm:spPr/>
    </dgm:pt>
    <dgm:pt modelId="{638344E4-D61B-41EC-917E-14088C7ED4B5}" type="pres">
      <dgm:prSet presAssocID="{66DBAFDA-D9F0-48D3-B950-FC590E775EBD}" presName="bgRect" presStyleLbl="bgShp" presStyleIdx="3" presStyleCnt="4"/>
      <dgm:spPr/>
    </dgm:pt>
    <dgm:pt modelId="{9A5A510E-C657-4914-A896-0F2794A1CEDF}" type="pres">
      <dgm:prSet presAssocID="{66DBAFDA-D9F0-48D3-B950-FC590E775EB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68FC54BE-0210-477F-9628-B44A918743EC}" type="pres">
      <dgm:prSet presAssocID="{66DBAFDA-D9F0-48D3-B950-FC590E775EBD}" presName="spaceRect" presStyleCnt="0"/>
      <dgm:spPr/>
    </dgm:pt>
    <dgm:pt modelId="{9776860C-B004-48DA-8DD5-BA991AA2AC9C}" type="pres">
      <dgm:prSet presAssocID="{66DBAFDA-D9F0-48D3-B950-FC590E775EBD}" presName="parTx" presStyleLbl="revTx" presStyleIdx="4" presStyleCnt="6">
        <dgm:presLayoutVars>
          <dgm:chMax val="0"/>
          <dgm:chPref val="0"/>
        </dgm:presLayoutVars>
      </dgm:prSet>
      <dgm:spPr/>
    </dgm:pt>
    <dgm:pt modelId="{E7F7E6D4-B3DF-4D04-8331-A06C1E143914}" type="pres">
      <dgm:prSet presAssocID="{66DBAFDA-D9F0-48D3-B950-FC590E775EBD}" presName="desTx" presStyleLbl="revTx" presStyleIdx="5" presStyleCnt="6">
        <dgm:presLayoutVars/>
      </dgm:prSet>
      <dgm:spPr/>
    </dgm:pt>
  </dgm:ptLst>
  <dgm:cxnLst>
    <dgm:cxn modelId="{B45FD30A-7F96-4AAD-89E8-D4F670714EC6}" srcId="{66DBAFDA-D9F0-48D3-B950-FC590E775EBD}" destId="{A5E63AD3-5F39-4B9C-8498-D5B63F5086D2}" srcOrd="0" destOrd="0" parTransId="{134B86EC-727D-47F7-A5E5-B06A88C1B40B}" sibTransId="{BAA8EDF4-9F6E-4033-96A7-2E7AC4B21A16}"/>
    <dgm:cxn modelId="{D12CEB12-D55F-470E-AABD-13091F452F73}" type="presOf" srcId="{7C14654B-538A-4DC5-92FF-C5AB37C2DF4D}" destId="{4F91C189-5B6D-4977-AEC8-8F26857F8829}" srcOrd="0" destOrd="0" presId="urn:microsoft.com/office/officeart/2018/2/layout/IconVerticalSolidList"/>
    <dgm:cxn modelId="{2614AA15-208A-45BE-8CCD-F19709F6F2CC}" srcId="{7818E1FA-8623-4A0F-9E25-3D76230868E3}" destId="{79951C56-1720-4CC8-9177-997E78A21127}" srcOrd="0" destOrd="0" parTransId="{E63CE7B1-1C85-4D6C-9952-B9AF090280E0}" sibTransId="{C02A6965-9DB3-405B-A969-875094794BFD}"/>
    <dgm:cxn modelId="{DDF0CE26-5CF9-4732-9D77-F446AB7AC2BA}" srcId="{7C14654B-538A-4DC5-92FF-C5AB37C2DF4D}" destId="{052EC262-EEB3-4044-958F-C74AE0C0E139}" srcOrd="0" destOrd="0" parTransId="{1EEF237C-AD3B-414C-918D-B6FF56EA1BEE}" sibTransId="{295E08C6-77BA-4B55-A764-E59B0870DB67}"/>
    <dgm:cxn modelId="{DA222C5D-BDF9-4D77-91E6-761135E3C1CC}" srcId="{7818E1FA-8623-4A0F-9E25-3D76230868E3}" destId="{C964630C-BF94-4C29-BEEE-261D8AFE8E28}" srcOrd="1" destOrd="0" parTransId="{0D4B5D1E-B670-44E8-A924-6641D449E2A0}" sibTransId="{821D8712-CA52-47AC-9BF1-0FD0EB4A69CB}"/>
    <dgm:cxn modelId="{80CB5149-AE5B-43EE-B89A-3E2F9C032618}" srcId="{7818E1FA-8623-4A0F-9E25-3D76230868E3}" destId="{7C14654B-538A-4DC5-92FF-C5AB37C2DF4D}" srcOrd="2" destOrd="0" parTransId="{B7B52A57-BB0F-48AC-930C-E8589868BFC0}" sibTransId="{61FBE3D2-FF1A-4EA2-988F-641DCB9FB63F}"/>
    <dgm:cxn modelId="{F59C656E-6B4D-4130-80F6-7F591BC54071}" srcId="{7818E1FA-8623-4A0F-9E25-3D76230868E3}" destId="{66DBAFDA-D9F0-48D3-B950-FC590E775EBD}" srcOrd="3" destOrd="0" parTransId="{0D8ED49D-15FE-4BF0-9D30-A0124832A258}" sibTransId="{0837E429-23F9-4B5E-8096-320631AC443F}"/>
    <dgm:cxn modelId="{AE04A776-9E1B-442E-918A-8348739ABA81}" type="presOf" srcId="{C964630C-BF94-4C29-BEEE-261D8AFE8E28}" destId="{FBBFAB4A-9CFB-4456-A18D-529723B9DA09}" srcOrd="0" destOrd="0" presId="urn:microsoft.com/office/officeart/2018/2/layout/IconVerticalSolidList"/>
    <dgm:cxn modelId="{D726C781-BAB3-4D4F-9108-FF914845AED6}" type="presOf" srcId="{66DBAFDA-D9F0-48D3-B950-FC590E775EBD}" destId="{9776860C-B004-48DA-8DD5-BA991AA2AC9C}" srcOrd="0" destOrd="0" presId="urn:microsoft.com/office/officeart/2018/2/layout/IconVerticalSolidList"/>
    <dgm:cxn modelId="{40A54E83-D0CE-4064-89A9-8B3819668FBB}" type="presOf" srcId="{A5E63AD3-5F39-4B9C-8498-D5B63F5086D2}" destId="{E7F7E6D4-B3DF-4D04-8331-A06C1E143914}" srcOrd="0" destOrd="0" presId="urn:microsoft.com/office/officeart/2018/2/layout/IconVerticalSolidList"/>
    <dgm:cxn modelId="{2F3A67B3-1EEF-416C-B2B3-C16A0EE90066}" type="presOf" srcId="{79951C56-1720-4CC8-9177-997E78A21127}" destId="{98C813B4-F623-4833-A5F9-0E1170E4E540}" srcOrd="0" destOrd="0" presId="urn:microsoft.com/office/officeart/2018/2/layout/IconVerticalSolidList"/>
    <dgm:cxn modelId="{379C65C7-B46B-4AB4-87A1-E1BF90EEA79B}" type="presOf" srcId="{052EC262-EEB3-4044-958F-C74AE0C0E139}" destId="{CCB22862-0A12-4FDC-9E9C-18DA01F81BF1}" srcOrd="0" destOrd="0" presId="urn:microsoft.com/office/officeart/2018/2/layout/IconVerticalSolidList"/>
    <dgm:cxn modelId="{BBDDDCF5-0607-42C5-8B2F-D22E6AA13377}" type="presOf" srcId="{7818E1FA-8623-4A0F-9E25-3D76230868E3}" destId="{49B0EEE3-7886-4E4B-99A8-C11C30C401CC}" srcOrd="0" destOrd="0" presId="urn:microsoft.com/office/officeart/2018/2/layout/IconVerticalSolidList"/>
    <dgm:cxn modelId="{8194ED66-B0A8-4DE0-8EA9-66A013539E73}" type="presParOf" srcId="{49B0EEE3-7886-4E4B-99A8-C11C30C401CC}" destId="{C0CD1BD4-A138-4282-B879-24CA6274391B}" srcOrd="0" destOrd="0" presId="urn:microsoft.com/office/officeart/2018/2/layout/IconVerticalSolidList"/>
    <dgm:cxn modelId="{987DEB74-DA97-40A4-B822-A33EA8DB6A95}" type="presParOf" srcId="{C0CD1BD4-A138-4282-B879-24CA6274391B}" destId="{F917C0D1-5489-48DC-86A6-32CF874EF59F}" srcOrd="0" destOrd="0" presId="urn:microsoft.com/office/officeart/2018/2/layout/IconVerticalSolidList"/>
    <dgm:cxn modelId="{5ACF4F4A-94C4-47E9-90D4-C637A771912F}" type="presParOf" srcId="{C0CD1BD4-A138-4282-B879-24CA6274391B}" destId="{6B87169F-F8B9-4343-A06A-AEBB67F77FD9}" srcOrd="1" destOrd="0" presId="urn:microsoft.com/office/officeart/2018/2/layout/IconVerticalSolidList"/>
    <dgm:cxn modelId="{12EBFD6B-7661-4F2B-920F-DB1482440679}" type="presParOf" srcId="{C0CD1BD4-A138-4282-B879-24CA6274391B}" destId="{C3663113-CA91-482D-9BE1-6E5E5FF1ADB4}" srcOrd="2" destOrd="0" presId="urn:microsoft.com/office/officeart/2018/2/layout/IconVerticalSolidList"/>
    <dgm:cxn modelId="{34456B52-E4B1-4A3C-887A-518CEB5CC4BE}" type="presParOf" srcId="{C0CD1BD4-A138-4282-B879-24CA6274391B}" destId="{98C813B4-F623-4833-A5F9-0E1170E4E540}" srcOrd="3" destOrd="0" presId="urn:microsoft.com/office/officeart/2018/2/layout/IconVerticalSolidList"/>
    <dgm:cxn modelId="{39B9B1C0-3B2C-49F4-A038-ED35D8E21DF4}" type="presParOf" srcId="{49B0EEE3-7886-4E4B-99A8-C11C30C401CC}" destId="{65CD673C-0A48-4428-90C3-07325AB60B8E}" srcOrd="1" destOrd="0" presId="urn:microsoft.com/office/officeart/2018/2/layout/IconVerticalSolidList"/>
    <dgm:cxn modelId="{8F4AB92D-9B76-4EB5-BC0E-ABC64B200304}" type="presParOf" srcId="{49B0EEE3-7886-4E4B-99A8-C11C30C401CC}" destId="{CD9FD58A-1AE4-4208-9945-87A84971C4C1}" srcOrd="2" destOrd="0" presId="urn:microsoft.com/office/officeart/2018/2/layout/IconVerticalSolidList"/>
    <dgm:cxn modelId="{B3EE4CD9-7EF7-4EB2-8A6A-9CE3D5D0AA00}" type="presParOf" srcId="{CD9FD58A-1AE4-4208-9945-87A84971C4C1}" destId="{5239B930-CC25-4B09-9C94-F4BC1513C262}" srcOrd="0" destOrd="0" presId="urn:microsoft.com/office/officeart/2018/2/layout/IconVerticalSolidList"/>
    <dgm:cxn modelId="{8B6C433B-C135-4363-BC5C-5C9D01D1BEDD}" type="presParOf" srcId="{CD9FD58A-1AE4-4208-9945-87A84971C4C1}" destId="{0CC76808-71A0-40EF-8BA4-389DC6B81086}" srcOrd="1" destOrd="0" presId="urn:microsoft.com/office/officeart/2018/2/layout/IconVerticalSolidList"/>
    <dgm:cxn modelId="{03AE0F1F-ADA8-4D06-9940-BEF394489229}" type="presParOf" srcId="{CD9FD58A-1AE4-4208-9945-87A84971C4C1}" destId="{D83855D7-947C-4E7B-9BDA-B88ED971DCC9}" srcOrd="2" destOrd="0" presId="urn:microsoft.com/office/officeart/2018/2/layout/IconVerticalSolidList"/>
    <dgm:cxn modelId="{91E459CF-F7F5-4CAA-A36D-4CEDFA02DFC2}" type="presParOf" srcId="{CD9FD58A-1AE4-4208-9945-87A84971C4C1}" destId="{FBBFAB4A-9CFB-4456-A18D-529723B9DA09}" srcOrd="3" destOrd="0" presId="urn:microsoft.com/office/officeart/2018/2/layout/IconVerticalSolidList"/>
    <dgm:cxn modelId="{83CCAA9F-2856-4DD5-9E06-3344A470D1E5}" type="presParOf" srcId="{49B0EEE3-7886-4E4B-99A8-C11C30C401CC}" destId="{4B1EA071-57EC-40B8-91EE-762490BDC438}" srcOrd="3" destOrd="0" presId="urn:microsoft.com/office/officeart/2018/2/layout/IconVerticalSolidList"/>
    <dgm:cxn modelId="{6DF610CA-984A-46E4-88BE-1521691FA255}" type="presParOf" srcId="{49B0EEE3-7886-4E4B-99A8-C11C30C401CC}" destId="{C6C9CFBA-9311-4F03-B724-DA463D90ABCD}" srcOrd="4" destOrd="0" presId="urn:microsoft.com/office/officeart/2018/2/layout/IconVerticalSolidList"/>
    <dgm:cxn modelId="{E5DA46A4-0011-48D8-8429-20A01AB8906A}" type="presParOf" srcId="{C6C9CFBA-9311-4F03-B724-DA463D90ABCD}" destId="{ED1004E6-BCC6-4EF7-90B9-96025B8705C2}" srcOrd="0" destOrd="0" presId="urn:microsoft.com/office/officeart/2018/2/layout/IconVerticalSolidList"/>
    <dgm:cxn modelId="{8E6837FF-4615-47B8-8D57-6ECB452176B9}" type="presParOf" srcId="{C6C9CFBA-9311-4F03-B724-DA463D90ABCD}" destId="{D3368A29-F3D1-49AA-AA94-25075DFE7860}" srcOrd="1" destOrd="0" presId="urn:microsoft.com/office/officeart/2018/2/layout/IconVerticalSolidList"/>
    <dgm:cxn modelId="{B7F5EEDE-5884-43D1-929B-49A8E345098A}" type="presParOf" srcId="{C6C9CFBA-9311-4F03-B724-DA463D90ABCD}" destId="{83A01458-9F7A-463E-9C50-4093EDA22687}" srcOrd="2" destOrd="0" presId="urn:microsoft.com/office/officeart/2018/2/layout/IconVerticalSolidList"/>
    <dgm:cxn modelId="{B9920735-7113-4B3D-AB92-71349BDE8DC4}" type="presParOf" srcId="{C6C9CFBA-9311-4F03-B724-DA463D90ABCD}" destId="{4F91C189-5B6D-4977-AEC8-8F26857F8829}" srcOrd="3" destOrd="0" presId="urn:microsoft.com/office/officeart/2018/2/layout/IconVerticalSolidList"/>
    <dgm:cxn modelId="{2623F35B-1E08-4AD2-B399-0549D2D40AE6}" type="presParOf" srcId="{C6C9CFBA-9311-4F03-B724-DA463D90ABCD}" destId="{CCB22862-0A12-4FDC-9E9C-18DA01F81BF1}" srcOrd="4" destOrd="0" presId="urn:microsoft.com/office/officeart/2018/2/layout/IconVerticalSolidList"/>
    <dgm:cxn modelId="{4BE562A9-A632-46C8-B558-182469A2CAB7}" type="presParOf" srcId="{49B0EEE3-7886-4E4B-99A8-C11C30C401CC}" destId="{40CD83A0-F746-4B3C-8289-4B7CD09081F3}" srcOrd="5" destOrd="0" presId="urn:microsoft.com/office/officeart/2018/2/layout/IconVerticalSolidList"/>
    <dgm:cxn modelId="{B744B990-F345-4854-B4AE-48686F9D84FF}" type="presParOf" srcId="{49B0EEE3-7886-4E4B-99A8-C11C30C401CC}" destId="{0C120AC7-135F-422F-9E7E-4738AFB424A5}" srcOrd="6" destOrd="0" presId="urn:microsoft.com/office/officeart/2018/2/layout/IconVerticalSolidList"/>
    <dgm:cxn modelId="{0FD3921D-F0A9-47CB-A900-83F867B38A86}" type="presParOf" srcId="{0C120AC7-135F-422F-9E7E-4738AFB424A5}" destId="{638344E4-D61B-41EC-917E-14088C7ED4B5}" srcOrd="0" destOrd="0" presId="urn:microsoft.com/office/officeart/2018/2/layout/IconVerticalSolidList"/>
    <dgm:cxn modelId="{1888A57A-9093-444A-8D7F-7883DEA2166A}" type="presParOf" srcId="{0C120AC7-135F-422F-9E7E-4738AFB424A5}" destId="{9A5A510E-C657-4914-A896-0F2794A1CEDF}" srcOrd="1" destOrd="0" presId="urn:microsoft.com/office/officeart/2018/2/layout/IconVerticalSolidList"/>
    <dgm:cxn modelId="{84FD5C63-FFEE-4B5C-BD78-B6311D704E1B}" type="presParOf" srcId="{0C120AC7-135F-422F-9E7E-4738AFB424A5}" destId="{68FC54BE-0210-477F-9628-B44A918743EC}" srcOrd="2" destOrd="0" presId="urn:microsoft.com/office/officeart/2018/2/layout/IconVerticalSolidList"/>
    <dgm:cxn modelId="{8D645F60-6DF7-452E-9351-E63AB92E7D8F}" type="presParOf" srcId="{0C120AC7-135F-422F-9E7E-4738AFB424A5}" destId="{9776860C-B004-48DA-8DD5-BA991AA2AC9C}" srcOrd="3" destOrd="0" presId="urn:microsoft.com/office/officeart/2018/2/layout/IconVerticalSolidList"/>
    <dgm:cxn modelId="{ED409E84-9B9E-4213-8C80-AB6C954ED045}" type="presParOf" srcId="{0C120AC7-135F-422F-9E7E-4738AFB424A5}" destId="{E7F7E6D4-B3DF-4D04-8331-A06C1E143914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E481AA66-44CB-4F53-8B4E-FFAF5DABF705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ADDB7EF-E4DC-454F-A321-A60193F4AD0B}">
      <dgm:prSet/>
      <dgm:spPr/>
      <dgm:t>
        <a:bodyPr/>
        <a:lstStyle/>
        <a:p>
          <a:r>
            <a:rPr lang="cs-CZ"/>
            <a:t>Absence návrhu na zahájení řízení</a:t>
          </a:r>
          <a:endParaRPr lang="en-US"/>
        </a:p>
      </dgm:t>
    </dgm:pt>
    <dgm:pt modelId="{C30152F4-B8B3-4A47-9E7D-CA3CDD9927B3}" type="parTrans" cxnId="{3707FC65-F435-4723-A061-9292C371B5D4}">
      <dgm:prSet/>
      <dgm:spPr/>
      <dgm:t>
        <a:bodyPr/>
        <a:lstStyle/>
        <a:p>
          <a:endParaRPr lang="en-US"/>
        </a:p>
      </dgm:t>
    </dgm:pt>
    <dgm:pt modelId="{08166525-3E52-4E14-B4EE-D488E9694AA8}" type="sibTrans" cxnId="{3707FC65-F435-4723-A061-9292C371B5D4}">
      <dgm:prSet/>
      <dgm:spPr/>
      <dgm:t>
        <a:bodyPr/>
        <a:lstStyle/>
        <a:p>
          <a:endParaRPr lang="en-US"/>
        </a:p>
      </dgm:t>
    </dgm:pt>
    <dgm:pt modelId="{52C6D293-7A7C-405E-AECE-2ED4453246F8}">
      <dgm:prSet/>
      <dgm:spPr/>
      <dgm:t>
        <a:bodyPr/>
        <a:lstStyle/>
        <a:p>
          <a:r>
            <a:rPr lang="cs-CZ"/>
            <a:t>Porušení překážky litispendence nebo věci pravomocně rozhodnuté</a:t>
          </a:r>
          <a:endParaRPr lang="en-US"/>
        </a:p>
      </dgm:t>
    </dgm:pt>
    <dgm:pt modelId="{908F35B6-4D69-4EA5-93DB-CD5812CA0372}" type="parTrans" cxnId="{6FDFBB9F-7285-4718-A1A4-1E5601AD4FEC}">
      <dgm:prSet/>
      <dgm:spPr/>
      <dgm:t>
        <a:bodyPr/>
        <a:lstStyle/>
        <a:p>
          <a:endParaRPr lang="en-US"/>
        </a:p>
      </dgm:t>
    </dgm:pt>
    <dgm:pt modelId="{1AEBC08E-FC91-4D07-BF2D-52EB266E702F}" type="sibTrans" cxnId="{6FDFBB9F-7285-4718-A1A4-1E5601AD4FEC}">
      <dgm:prSet/>
      <dgm:spPr/>
      <dgm:t>
        <a:bodyPr/>
        <a:lstStyle/>
        <a:p>
          <a:endParaRPr lang="en-US"/>
        </a:p>
      </dgm:t>
    </dgm:pt>
    <dgm:pt modelId="{38EF77B5-C6BC-44D3-AA43-98E4958FA05C}">
      <dgm:prSet/>
      <dgm:spPr/>
      <dgm:t>
        <a:bodyPr/>
        <a:lstStyle/>
        <a:p>
          <a:r>
            <a:rPr lang="cs-CZ"/>
            <a:t>Rozsudek není materiálně (tj. z hlediska obsahu) vykonatelný</a:t>
          </a:r>
          <a:endParaRPr lang="en-US"/>
        </a:p>
      </dgm:t>
    </dgm:pt>
    <dgm:pt modelId="{80393C57-058B-4972-B3D3-14FA0E1E905F}" type="parTrans" cxnId="{7D0BA0BD-AE04-4A2E-ADA5-685BAD69210A}">
      <dgm:prSet/>
      <dgm:spPr/>
      <dgm:t>
        <a:bodyPr/>
        <a:lstStyle/>
        <a:p>
          <a:endParaRPr lang="en-US"/>
        </a:p>
      </dgm:t>
    </dgm:pt>
    <dgm:pt modelId="{0F29A161-5DCB-4C85-AC13-2ADF2476A5C9}" type="sibTrans" cxnId="{7D0BA0BD-AE04-4A2E-ADA5-685BAD69210A}">
      <dgm:prSet/>
      <dgm:spPr/>
      <dgm:t>
        <a:bodyPr/>
        <a:lstStyle/>
        <a:p>
          <a:endParaRPr lang="en-US"/>
        </a:p>
      </dgm:t>
    </dgm:pt>
    <dgm:pt modelId="{B202801E-4432-495A-844B-AE127B5AE463}">
      <dgm:prSet/>
      <dgm:spPr/>
      <dgm:t>
        <a:bodyPr/>
        <a:lstStyle/>
        <a:p>
          <a:r>
            <a:rPr lang="cs-CZ"/>
            <a:t>Nesprávný závěr (právně či skutkově) ohledně rozhodnutí dle § 229/4</a:t>
          </a:r>
          <a:endParaRPr lang="en-US"/>
        </a:p>
      </dgm:t>
    </dgm:pt>
    <dgm:pt modelId="{33AF3C75-E811-410E-94F7-1EE9939CC983}" type="parTrans" cxnId="{B942186D-87D1-4DA9-894F-27D49B20950A}">
      <dgm:prSet/>
      <dgm:spPr/>
      <dgm:t>
        <a:bodyPr/>
        <a:lstStyle/>
        <a:p>
          <a:endParaRPr lang="en-US"/>
        </a:p>
      </dgm:t>
    </dgm:pt>
    <dgm:pt modelId="{5F346287-EC5D-41B2-8B62-9850E1B5209B}" type="sibTrans" cxnId="{B942186D-87D1-4DA9-894F-27D49B20950A}">
      <dgm:prSet/>
      <dgm:spPr/>
      <dgm:t>
        <a:bodyPr/>
        <a:lstStyle/>
        <a:p>
          <a:endParaRPr lang="en-US"/>
        </a:p>
      </dgm:t>
    </dgm:pt>
    <dgm:pt modelId="{658EAA68-52DB-490E-9D72-34F424D8EE60}" type="pres">
      <dgm:prSet presAssocID="{E481AA66-44CB-4F53-8B4E-FFAF5DABF705}" presName="root" presStyleCnt="0">
        <dgm:presLayoutVars>
          <dgm:dir/>
          <dgm:resizeHandles val="exact"/>
        </dgm:presLayoutVars>
      </dgm:prSet>
      <dgm:spPr/>
    </dgm:pt>
    <dgm:pt modelId="{6FA0A508-7E37-4A6C-BCA8-671B7A413AB2}" type="pres">
      <dgm:prSet presAssocID="{0ADDB7EF-E4DC-454F-A321-A60193F4AD0B}" presName="compNode" presStyleCnt="0"/>
      <dgm:spPr/>
    </dgm:pt>
    <dgm:pt modelId="{A59F07FE-FCF0-4314-8ED9-0AB45E42904C}" type="pres">
      <dgm:prSet presAssocID="{0ADDB7EF-E4DC-454F-A321-A60193F4AD0B}" presName="bgRect" presStyleLbl="bgShp" presStyleIdx="0" presStyleCnt="4"/>
      <dgm:spPr/>
    </dgm:pt>
    <dgm:pt modelId="{E0B5FC40-E70B-4495-B549-E049797A2CEB}" type="pres">
      <dgm:prSet presAssocID="{0ADDB7EF-E4DC-454F-A321-A60193F4AD0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9D6CDF28-0271-4AD7-8FCF-EFB4B5A7B135}" type="pres">
      <dgm:prSet presAssocID="{0ADDB7EF-E4DC-454F-A321-A60193F4AD0B}" presName="spaceRect" presStyleCnt="0"/>
      <dgm:spPr/>
    </dgm:pt>
    <dgm:pt modelId="{196D2EB5-0463-416F-BE56-41BC177BEFB7}" type="pres">
      <dgm:prSet presAssocID="{0ADDB7EF-E4DC-454F-A321-A60193F4AD0B}" presName="parTx" presStyleLbl="revTx" presStyleIdx="0" presStyleCnt="4">
        <dgm:presLayoutVars>
          <dgm:chMax val="0"/>
          <dgm:chPref val="0"/>
        </dgm:presLayoutVars>
      </dgm:prSet>
      <dgm:spPr/>
    </dgm:pt>
    <dgm:pt modelId="{CC6AAB1D-0087-469A-A7D9-E4B353AE2FF8}" type="pres">
      <dgm:prSet presAssocID="{08166525-3E52-4E14-B4EE-D488E9694AA8}" presName="sibTrans" presStyleCnt="0"/>
      <dgm:spPr/>
    </dgm:pt>
    <dgm:pt modelId="{A0C3F9EF-4F19-4DCA-8E8D-444D946CDC0E}" type="pres">
      <dgm:prSet presAssocID="{52C6D293-7A7C-405E-AECE-2ED4453246F8}" presName="compNode" presStyleCnt="0"/>
      <dgm:spPr/>
    </dgm:pt>
    <dgm:pt modelId="{D696DE11-2708-463C-BDDF-AD1018278784}" type="pres">
      <dgm:prSet presAssocID="{52C6D293-7A7C-405E-AECE-2ED4453246F8}" presName="bgRect" presStyleLbl="bgShp" presStyleIdx="1" presStyleCnt="4"/>
      <dgm:spPr/>
    </dgm:pt>
    <dgm:pt modelId="{8A816B9B-7BFD-4595-AD27-25F273C7B8A3}" type="pres">
      <dgm:prSet presAssocID="{52C6D293-7A7C-405E-AECE-2ED4453246F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BFA49252-62E4-425B-A03E-0C8B5436F26D}" type="pres">
      <dgm:prSet presAssocID="{52C6D293-7A7C-405E-AECE-2ED4453246F8}" presName="spaceRect" presStyleCnt="0"/>
      <dgm:spPr/>
    </dgm:pt>
    <dgm:pt modelId="{2723755D-340F-4429-8D38-6F7908D55033}" type="pres">
      <dgm:prSet presAssocID="{52C6D293-7A7C-405E-AECE-2ED4453246F8}" presName="parTx" presStyleLbl="revTx" presStyleIdx="1" presStyleCnt="4">
        <dgm:presLayoutVars>
          <dgm:chMax val="0"/>
          <dgm:chPref val="0"/>
        </dgm:presLayoutVars>
      </dgm:prSet>
      <dgm:spPr/>
    </dgm:pt>
    <dgm:pt modelId="{C1F51DF2-13FE-4258-AE97-A94621A0AE2D}" type="pres">
      <dgm:prSet presAssocID="{1AEBC08E-FC91-4D07-BF2D-52EB266E702F}" presName="sibTrans" presStyleCnt="0"/>
      <dgm:spPr/>
    </dgm:pt>
    <dgm:pt modelId="{AB49E7C5-1716-41E0-9BC2-75830F61C9F1}" type="pres">
      <dgm:prSet presAssocID="{38EF77B5-C6BC-44D3-AA43-98E4958FA05C}" presName="compNode" presStyleCnt="0"/>
      <dgm:spPr/>
    </dgm:pt>
    <dgm:pt modelId="{BC2EE30F-EE9D-4ECA-9D94-D7AE1AC7C7D3}" type="pres">
      <dgm:prSet presAssocID="{38EF77B5-C6BC-44D3-AA43-98E4958FA05C}" presName="bgRect" presStyleLbl="bgShp" presStyleIdx="2" presStyleCnt="4"/>
      <dgm:spPr/>
    </dgm:pt>
    <dgm:pt modelId="{15CA68F6-5A53-4F02-8403-281C72A2B836}" type="pres">
      <dgm:prSet presAssocID="{38EF77B5-C6BC-44D3-AA43-98E4958FA05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27B0B209-8E3B-4935-A401-82BE93F74E2A}" type="pres">
      <dgm:prSet presAssocID="{38EF77B5-C6BC-44D3-AA43-98E4958FA05C}" presName="spaceRect" presStyleCnt="0"/>
      <dgm:spPr/>
    </dgm:pt>
    <dgm:pt modelId="{FC10C0B2-4FF4-4DFC-928D-513AE7086BA1}" type="pres">
      <dgm:prSet presAssocID="{38EF77B5-C6BC-44D3-AA43-98E4958FA05C}" presName="parTx" presStyleLbl="revTx" presStyleIdx="2" presStyleCnt="4">
        <dgm:presLayoutVars>
          <dgm:chMax val="0"/>
          <dgm:chPref val="0"/>
        </dgm:presLayoutVars>
      </dgm:prSet>
      <dgm:spPr/>
    </dgm:pt>
    <dgm:pt modelId="{4EB77A57-545F-47A8-A37B-5589EB7A1C39}" type="pres">
      <dgm:prSet presAssocID="{0F29A161-5DCB-4C85-AC13-2ADF2476A5C9}" presName="sibTrans" presStyleCnt="0"/>
      <dgm:spPr/>
    </dgm:pt>
    <dgm:pt modelId="{FB333595-230C-471D-9A09-D8E0C5266608}" type="pres">
      <dgm:prSet presAssocID="{B202801E-4432-495A-844B-AE127B5AE463}" presName="compNode" presStyleCnt="0"/>
      <dgm:spPr/>
    </dgm:pt>
    <dgm:pt modelId="{AFF06C48-2850-495A-BE8D-BCDC6E244064}" type="pres">
      <dgm:prSet presAssocID="{B202801E-4432-495A-844B-AE127B5AE463}" presName="bgRect" presStyleLbl="bgShp" presStyleIdx="3" presStyleCnt="4"/>
      <dgm:spPr/>
    </dgm:pt>
    <dgm:pt modelId="{B218A1D0-0F8C-47E0-9F0E-00B2D84F80DA}" type="pres">
      <dgm:prSet presAssocID="{B202801E-4432-495A-844B-AE127B5AE46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134513B7-AF2C-4274-A76C-AD6B451C7091}" type="pres">
      <dgm:prSet presAssocID="{B202801E-4432-495A-844B-AE127B5AE463}" presName="spaceRect" presStyleCnt="0"/>
      <dgm:spPr/>
    </dgm:pt>
    <dgm:pt modelId="{600A5F5E-84E5-43B9-97FF-60E6A516D656}" type="pres">
      <dgm:prSet presAssocID="{B202801E-4432-495A-844B-AE127B5AE46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01C5A08-6989-4CEE-8293-F79CFA75DABB}" type="presOf" srcId="{E481AA66-44CB-4F53-8B4E-FFAF5DABF705}" destId="{658EAA68-52DB-490E-9D72-34F424D8EE60}" srcOrd="0" destOrd="0" presId="urn:microsoft.com/office/officeart/2018/2/layout/IconVerticalSolidList"/>
    <dgm:cxn modelId="{3707FC65-F435-4723-A061-9292C371B5D4}" srcId="{E481AA66-44CB-4F53-8B4E-FFAF5DABF705}" destId="{0ADDB7EF-E4DC-454F-A321-A60193F4AD0B}" srcOrd="0" destOrd="0" parTransId="{C30152F4-B8B3-4A47-9E7D-CA3CDD9927B3}" sibTransId="{08166525-3E52-4E14-B4EE-D488E9694AA8}"/>
    <dgm:cxn modelId="{B942186D-87D1-4DA9-894F-27D49B20950A}" srcId="{E481AA66-44CB-4F53-8B4E-FFAF5DABF705}" destId="{B202801E-4432-495A-844B-AE127B5AE463}" srcOrd="3" destOrd="0" parTransId="{33AF3C75-E811-410E-94F7-1EE9939CC983}" sibTransId="{5F346287-EC5D-41B2-8B62-9850E1B5209B}"/>
    <dgm:cxn modelId="{4218697B-397C-4E12-8734-2B0219B7CE4F}" type="presOf" srcId="{0ADDB7EF-E4DC-454F-A321-A60193F4AD0B}" destId="{196D2EB5-0463-416F-BE56-41BC177BEFB7}" srcOrd="0" destOrd="0" presId="urn:microsoft.com/office/officeart/2018/2/layout/IconVerticalSolidList"/>
    <dgm:cxn modelId="{F8357E7E-EC6F-4068-B230-38FD94A418C3}" type="presOf" srcId="{B202801E-4432-495A-844B-AE127B5AE463}" destId="{600A5F5E-84E5-43B9-97FF-60E6A516D656}" srcOrd="0" destOrd="0" presId="urn:microsoft.com/office/officeart/2018/2/layout/IconVerticalSolidList"/>
    <dgm:cxn modelId="{7591AE89-F452-4EE1-B819-C3746C78EEBE}" type="presOf" srcId="{52C6D293-7A7C-405E-AECE-2ED4453246F8}" destId="{2723755D-340F-4429-8D38-6F7908D55033}" srcOrd="0" destOrd="0" presId="urn:microsoft.com/office/officeart/2018/2/layout/IconVerticalSolidList"/>
    <dgm:cxn modelId="{6FDFBB9F-7285-4718-A1A4-1E5601AD4FEC}" srcId="{E481AA66-44CB-4F53-8B4E-FFAF5DABF705}" destId="{52C6D293-7A7C-405E-AECE-2ED4453246F8}" srcOrd="1" destOrd="0" parTransId="{908F35B6-4D69-4EA5-93DB-CD5812CA0372}" sibTransId="{1AEBC08E-FC91-4D07-BF2D-52EB266E702F}"/>
    <dgm:cxn modelId="{B2556CB4-2E5B-4A96-B19C-25F19123A486}" type="presOf" srcId="{38EF77B5-C6BC-44D3-AA43-98E4958FA05C}" destId="{FC10C0B2-4FF4-4DFC-928D-513AE7086BA1}" srcOrd="0" destOrd="0" presId="urn:microsoft.com/office/officeart/2018/2/layout/IconVerticalSolidList"/>
    <dgm:cxn modelId="{7D0BA0BD-AE04-4A2E-ADA5-685BAD69210A}" srcId="{E481AA66-44CB-4F53-8B4E-FFAF5DABF705}" destId="{38EF77B5-C6BC-44D3-AA43-98E4958FA05C}" srcOrd="2" destOrd="0" parTransId="{80393C57-058B-4972-B3D3-14FA0E1E905F}" sibTransId="{0F29A161-5DCB-4C85-AC13-2ADF2476A5C9}"/>
    <dgm:cxn modelId="{C12FCB75-371B-4DE4-8498-8CB89D445E36}" type="presParOf" srcId="{658EAA68-52DB-490E-9D72-34F424D8EE60}" destId="{6FA0A508-7E37-4A6C-BCA8-671B7A413AB2}" srcOrd="0" destOrd="0" presId="urn:microsoft.com/office/officeart/2018/2/layout/IconVerticalSolidList"/>
    <dgm:cxn modelId="{05728DE3-AC56-4542-BDEC-C198E43F2E30}" type="presParOf" srcId="{6FA0A508-7E37-4A6C-BCA8-671B7A413AB2}" destId="{A59F07FE-FCF0-4314-8ED9-0AB45E42904C}" srcOrd="0" destOrd="0" presId="urn:microsoft.com/office/officeart/2018/2/layout/IconVerticalSolidList"/>
    <dgm:cxn modelId="{4F7B599B-5F38-4D74-BE83-C3F2C0A904BF}" type="presParOf" srcId="{6FA0A508-7E37-4A6C-BCA8-671B7A413AB2}" destId="{E0B5FC40-E70B-4495-B549-E049797A2CEB}" srcOrd="1" destOrd="0" presId="urn:microsoft.com/office/officeart/2018/2/layout/IconVerticalSolidList"/>
    <dgm:cxn modelId="{2668B5B6-6BFE-43C5-A9A6-801BDE254D0E}" type="presParOf" srcId="{6FA0A508-7E37-4A6C-BCA8-671B7A413AB2}" destId="{9D6CDF28-0271-4AD7-8FCF-EFB4B5A7B135}" srcOrd="2" destOrd="0" presId="urn:microsoft.com/office/officeart/2018/2/layout/IconVerticalSolidList"/>
    <dgm:cxn modelId="{D5AE4F71-94B5-4E3D-8549-D8720C2E0EA9}" type="presParOf" srcId="{6FA0A508-7E37-4A6C-BCA8-671B7A413AB2}" destId="{196D2EB5-0463-416F-BE56-41BC177BEFB7}" srcOrd="3" destOrd="0" presId="urn:microsoft.com/office/officeart/2018/2/layout/IconVerticalSolidList"/>
    <dgm:cxn modelId="{EB9E90A8-327B-4B6F-8363-08C78B8C3041}" type="presParOf" srcId="{658EAA68-52DB-490E-9D72-34F424D8EE60}" destId="{CC6AAB1D-0087-469A-A7D9-E4B353AE2FF8}" srcOrd="1" destOrd="0" presId="urn:microsoft.com/office/officeart/2018/2/layout/IconVerticalSolidList"/>
    <dgm:cxn modelId="{E6B9183F-4D9E-4BC9-9420-D11F87F698D9}" type="presParOf" srcId="{658EAA68-52DB-490E-9D72-34F424D8EE60}" destId="{A0C3F9EF-4F19-4DCA-8E8D-444D946CDC0E}" srcOrd="2" destOrd="0" presId="urn:microsoft.com/office/officeart/2018/2/layout/IconVerticalSolidList"/>
    <dgm:cxn modelId="{D4F94CF0-0B3F-4474-AAD6-D18A561BE36A}" type="presParOf" srcId="{A0C3F9EF-4F19-4DCA-8E8D-444D946CDC0E}" destId="{D696DE11-2708-463C-BDDF-AD1018278784}" srcOrd="0" destOrd="0" presId="urn:microsoft.com/office/officeart/2018/2/layout/IconVerticalSolidList"/>
    <dgm:cxn modelId="{39E97D74-CD50-4596-AC37-9BD10DCFB746}" type="presParOf" srcId="{A0C3F9EF-4F19-4DCA-8E8D-444D946CDC0E}" destId="{8A816B9B-7BFD-4595-AD27-25F273C7B8A3}" srcOrd="1" destOrd="0" presId="urn:microsoft.com/office/officeart/2018/2/layout/IconVerticalSolidList"/>
    <dgm:cxn modelId="{434A7E11-2B56-4E61-9ABA-C871E14B5DD5}" type="presParOf" srcId="{A0C3F9EF-4F19-4DCA-8E8D-444D946CDC0E}" destId="{BFA49252-62E4-425B-A03E-0C8B5436F26D}" srcOrd="2" destOrd="0" presId="urn:microsoft.com/office/officeart/2018/2/layout/IconVerticalSolidList"/>
    <dgm:cxn modelId="{952ECC54-71AA-4BAA-872F-78E13248BA77}" type="presParOf" srcId="{A0C3F9EF-4F19-4DCA-8E8D-444D946CDC0E}" destId="{2723755D-340F-4429-8D38-6F7908D55033}" srcOrd="3" destOrd="0" presId="urn:microsoft.com/office/officeart/2018/2/layout/IconVerticalSolidList"/>
    <dgm:cxn modelId="{FD0F29E1-2EE2-40E9-A4DF-534F3940E643}" type="presParOf" srcId="{658EAA68-52DB-490E-9D72-34F424D8EE60}" destId="{C1F51DF2-13FE-4258-AE97-A94621A0AE2D}" srcOrd="3" destOrd="0" presId="urn:microsoft.com/office/officeart/2018/2/layout/IconVerticalSolidList"/>
    <dgm:cxn modelId="{5DAE4FB6-AEBD-4D7C-9E63-B7D17C3B89FE}" type="presParOf" srcId="{658EAA68-52DB-490E-9D72-34F424D8EE60}" destId="{AB49E7C5-1716-41E0-9BC2-75830F61C9F1}" srcOrd="4" destOrd="0" presId="urn:microsoft.com/office/officeart/2018/2/layout/IconVerticalSolidList"/>
    <dgm:cxn modelId="{CFC5DEA4-FA01-43AB-AC5D-F2F4E3809A65}" type="presParOf" srcId="{AB49E7C5-1716-41E0-9BC2-75830F61C9F1}" destId="{BC2EE30F-EE9D-4ECA-9D94-D7AE1AC7C7D3}" srcOrd="0" destOrd="0" presId="urn:microsoft.com/office/officeart/2018/2/layout/IconVerticalSolidList"/>
    <dgm:cxn modelId="{2AEFDDF3-93BD-41D9-98C5-07D4EB3A77F4}" type="presParOf" srcId="{AB49E7C5-1716-41E0-9BC2-75830F61C9F1}" destId="{15CA68F6-5A53-4F02-8403-281C72A2B836}" srcOrd="1" destOrd="0" presId="urn:microsoft.com/office/officeart/2018/2/layout/IconVerticalSolidList"/>
    <dgm:cxn modelId="{D5047077-ADB1-4F23-82B8-4C94EAAC4E78}" type="presParOf" srcId="{AB49E7C5-1716-41E0-9BC2-75830F61C9F1}" destId="{27B0B209-8E3B-4935-A401-82BE93F74E2A}" srcOrd="2" destOrd="0" presId="urn:microsoft.com/office/officeart/2018/2/layout/IconVerticalSolidList"/>
    <dgm:cxn modelId="{FFB9492A-3440-409E-B49D-DCFB69ED285E}" type="presParOf" srcId="{AB49E7C5-1716-41E0-9BC2-75830F61C9F1}" destId="{FC10C0B2-4FF4-4DFC-928D-513AE7086BA1}" srcOrd="3" destOrd="0" presId="urn:microsoft.com/office/officeart/2018/2/layout/IconVerticalSolidList"/>
    <dgm:cxn modelId="{1383D47E-9800-4419-9A29-37F76DA8522A}" type="presParOf" srcId="{658EAA68-52DB-490E-9D72-34F424D8EE60}" destId="{4EB77A57-545F-47A8-A37B-5589EB7A1C39}" srcOrd="5" destOrd="0" presId="urn:microsoft.com/office/officeart/2018/2/layout/IconVerticalSolidList"/>
    <dgm:cxn modelId="{112BD754-A6D2-48E5-9CA6-46A76B4C3624}" type="presParOf" srcId="{658EAA68-52DB-490E-9D72-34F424D8EE60}" destId="{FB333595-230C-471D-9A09-D8E0C5266608}" srcOrd="6" destOrd="0" presId="urn:microsoft.com/office/officeart/2018/2/layout/IconVerticalSolidList"/>
    <dgm:cxn modelId="{6390D824-05A7-4170-B1DD-6A44552AD275}" type="presParOf" srcId="{FB333595-230C-471D-9A09-D8E0C5266608}" destId="{AFF06C48-2850-495A-BE8D-BCDC6E244064}" srcOrd="0" destOrd="0" presId="urn:microsoft.com/office/officeart/2018/2/layout/IconVerticalSolidList"/>
    <dgm:cxn modelId="{7D771486-118F-429E-85C1-8CC6342C5524}" type="presParOf" srcId="{FB333595-230C-471D-9A09-D8E0C5266608}" destId="{B218A1D0-0F8C-47E0-9F0E-00B2D84F80DA}" srcOrd="1" destOrd="0" presId="urn:microsoft.com/office/officeart/2018/2/layout/IconVerticalSolidList"/>
    <dgm:cxn modelId="{938769FB-9B76-4181-8639-34D0D81FC9F5}" type="presParOf" srcId="{FB333595-230C-471D-9A09-D8E0C5266608}" destId="{134513B7-AF2C-4274-A76C-AD6B451C7091}" srcOrd="2" destOrd="0" presId="urn:microsoft.com/office/officeart/2018/2/layout/IconVerticalSolidList"/>
    <dgm:cxn modelId="{F0933889-647A-4619-967D-91A1DF048133}" type="presParOf" srcId="{FB333595-230C-471D-9A09-D8E0C5266608}" destId="{600A5F5E-84E5-43B9-97FF-60E6A516D65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1C3EF8D3-35B7-4796-83CA-7996BF47E03D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E02B7A0-51DF-46E8-AF76-BA284FDA4E65}">
      <dgm:prSet/>
      <dgm:spPr/>
      <dgm:t>
        <a:bodyPr/>
        <a:lstStyle/>
        <a:p>
          <a:r>
            <a:rPr lang="cs-CZ"/>
            <a:t>Chybí nedostatek věcné příslušnosti nebo porušení veřejnosti jednání</a:t>
          </a:r>
          <a:endParaRPr lang="en-US"/>
        </a:p>
      </dgm:t>
    </dgm:pt>
    <dgm:pt modelId="{136D6109-2CBC-411E-B9C5-72D0896CE6AD}" type="parTrans" cxnId="{9ADAD60B-67E0-4471-85C4-EB7F81795A2D}">
      <dgm:prSet/>
      <dgm:spPr/>
      <dgm:t>
        <a:bodyPr/>
        <a:lstStyle/>
        <a:p>
          <a:endParaRPr lang="en-US"/>
        </a:p>
      </dgm:t>
    </dgm:pt>
    <dgm:pt modelId="{40562250-BE7C-4490-98C0-1237BDDD710B}" type="sibTrans" cxnId="{9ADAD60B-67E0-4471-85C4-EB7F81795A2D}">
      <dgm:prSet/>
      <dgm:spPr/>
      <dgm:t>
        <a:bodyPr/>
        <a:lstStyle/>
        <a:p>
          <a:endParaRPr lang="en-US"/>
        </a:p>
      </dgm:t>
    </dgm:pt>
    <dgm:pt modelId="{48222BDD-989B-4828-8949-86E4D7F39FED}">
      <dgm:prSet/>
      <dgm:spPr/>
      <dgm:t>
        <a:bodyPr/>
        <a:lstStyle/>
        <a:p>
          <a:r>
            <a:rPr lang="cs-CZ"/>
            <a:t>U nedostatku procesní způsobilosti není možnost její konvalidace</a:t>
          </a:r>
          <a:endParaRPr lang="en-US"/>
        </a:p>
      </dgm:t>
    </dgm:pt>
    <dgm:pt modelId="{101685EB-6FAF-48CA-9A40-4824A81ED08C}" type="parTrans" cxnId="{635886E7-13DC-4F2E-A741-3BE7C6ACF802}">
      <dgm:prSet/>
      <dgm:spPr/>
      <dgm:t>
        <a:bodyPr/>
        <a:lstStyle/>
        <a:p>
          <a:endParaRPr lang="en-US"/>
        </a:p>
      </dgm:t>
    </dgm:pt>
    <dgm:pt modelId="{A9227759-5256-4BC7-B6EA-2E94E09BA6B4}" type="sibTrans" cxnId="{635886E7-13DC-4F2E-A741-3BE7C6ACF802}">
      <dgm:prSet/>
      <dgm:spPr/>
      <dgm:t>
        <a:bodyPr/>
        <a:lstStyle/>
        <a:p>
          <a:endParaRPr lang="en-US"/>
        </a:p>
      </dgm:t>
    </dgm:pt>
    <dgm:pt modelId="{2B43FD04-E723-40EE-AFBB-90B05BCEBEBF}">
      <dgm:prSet/>
      <dgm:spPr/>
      <dgm:t>
        <a:bodyPr/>
        <a:lstStyle/>
        <a:p>
          <a:r>
            <a:rPr lang="cs-CZ"/>
            <a:t>Zmatečností by neměly by být</a:t>
          </a:r>
          <a:endParaRPr lang="en-US"/>
        </a:p>
      </dgm:t>
    </dgm:pt>
    <dgm:pt modelId="{7E9FC9F3-C682-4878-9EEE-EE7E2FCEA768}" type="parTrans" cxnId="{9F082C5E-5054-4FA6-B03C-9189CDDDFC54}">
      <dgm:prSet/>
      <dgm:spPr/>
      <dgm:t>
        <a:bodyPr/>
        <a:lstStyle/>
        <a:p>
          <a:endParaRPr lang="en-US"/>
        </a:p>
      </dgm:t>
    </dgm:pt>
    <dgm:pt modelId="{7D0DAF87-AD42-48DC-8788-0FE913C7AE45}" type="sibTrans" cxnId="{9F082C5E-5054-4FA6-B03C-9189CDDDFC54}">
      <dgm:prSet/>
      <dgm:spPr/>
      <dgm:t>
        <a:bodyPr/>
        <a:lstStyle/>
        <a:p>
          <a:endParaRPr lang="en-US"/>
        </a:p>
      </dgm:t>
    </dgm:pt>
    <dgm:pt modelId="{4BD07D4E-CEF2-4F7B-B41F-7FAFB59EF0B0}">
      <dgm:prSet/>
      <dgm:spPr/>
      <dgm:t>
        <a:bodyPr/>
        <a:lstStyle/>
        <a:p>
          <a:r>
            <a:rPr lang="cs-CZ"/>
            <a:t>materiální nevykonatelnost rozsudku</a:t>
          </a:r>
          <a:endParaRPr lang="en-US"/>
        </a:p>
      </dgm:t>
    </dgm:pt>
    <dgm:pt modelId="{674C05B8-725B-4C5B-859C-69C0328AD8D0}" type="parTrans" cxnId="{39D82995-073F-4657-9B1E-25026E2B997F}">
      <dgm:prSet/>
      <dgm:spPr/>
      <dgm:t>
        <a:bodyPr/>
        <a:lstStyle/>
        <a:p>
          <a:endParaRPr lang="en-US"/>
        </a:p>
      </dgm:t>
    </dgm:pt>
    <dgm:pt modelId="{44A1A7B4-E105-46D3-B76C-86FD939303CE}" type="sibTrans" cxnId="{39D82995-073F-4657-9B1E-25026E2B997F}">
      <dgm:prSet/>
      <dgm:spPr/>
      <dgm:t>
        <a:bodyPr/>
        <a:lstStyle/>
        <a:p>
          <a:endParaRPr lang="en-US"/>
        </a:p>
      </dgm:t>
    </dgm:pt>
    <dgm:pt modelId="{D0AAEB72-0E64-4F2D-87A7-56558C94514C}">
      <dgm:prSet/>
      <dgm:spPr/>
      <dgm:t>
        <a:bodyPr/>
        <a:lstStyle/>
        <a:p>
          <a:r>
            <a:rPr lang="cs-CZ"/>
            <a:t>nesprávný závěr učiněný v rozhodnutích podle § 229/4</a:t>
          </a:r>
          <a:endParaRPr lang="en-US"/>
        </a:p>
      </dgm:t>
    </dgm:pt>
    <dgm:pt modelId="{034A74C9-99E3-41F0-AAEF-AE0407E6FC1F}" type="parTrans" cxnId="{BEC86BE3-1986-45FD-82A0-C6CE729564A2}">
      <dgm:prSet/>
      <dgm:spPr/>
      <dgm:t>
        <a:bodyPr/>
        <a:lstStyle/>
        <a:p>
          <a:endParaRPr lang="en-US"/>
        </a:p>
      </dgm:t>
    </dgm:pt>
    <dgm:pt modelId="{93E3427F-703C-4010-BD96-765DD0F29D44}" type="sibTrans" cxnId="{BEC86BE3-1986-45FD-82A0-C6CE729564A2}">
      <dgm:prSet/>
      <dgm:spPr/>
      <dgm:t>
        <a:bodyPr/>
        <a:lstStyle/>
        <a:p>
          <a:endParaRPr lang="en-US"/>
        </a:p>
      </dgm:t>
    </dgm:pt>
    <dgm:pt modelId="{86734509-ED09-4B14-A7C1-566C6CA812B0}" type="pres">
      <dgm:prSet presAssocID="{1C3EF8D3-35B7-4796-83CA-7996BF47E03D}" presName="root" presStyleCnt="0">
        <dgm:presLayoutVars>
          <dgm:dir/>
          <dgm:resizeHandles val="exact"/>
        </dgm:presLayoutVars>
      </dgm:prSet>
      <dgm:spPr/>
    </dgm:pt>
    <dgm:pt modelId="{81BD29DE-8CDF-4452-AC7F-F4B97DAECB47}" type="pres">
      <dgm:prSet presAssocID="{4E02B7A0-51DF-46E8-AF76-BA284FDA4E65}" presName="compNode" presStyleCnt="0"/>
      <dgm:spPr/>
    </dgm:pt>
    <dgm:pt modelId="{4EB73F57-1D23-4755-8C82-C85E1D55C503}" type="pres">
      <dgm:prSet presAssocID="{4E02B7A0-51DF-46E8-AF76-BA284FDA4E65}" presName="bgRect" presStyleLbl="bgShp" presStyleIdx="0" presStyleCnt="3"/>
      <dgm:spPr/>
    </dgm:pt>
    <dgm:pt modelId="{5BD7F289-338F-4C2F-83A8-D06AA8A971DE}" type="pres">
      <dgm:prSet presAssocID="{4E02B7A0-51DF-46E8-AF76-BA284FDA4E6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DE9CE387-0B78-4375-B895-B27A5C9AF3EB}" type="pres">
      <dgm:prSet presAssocID="{4E02B7A0-51DF-46E8-AF76-BA284FDA4E65}" presName="spaceRect" presStyleCnt="0"/>
      <dgm:spPr/>
    </dgm:pt>
    <dgm:pt modelId="{FA4CC308-46F0-4432-889F-C131902BB023}" type="pres">
      <dgm:prSet presAssocID="{4E02B7A0-51DF-46E8-AF76-BA284FDA4E65}" presName="parTx" presStyleLbl="revTx" presStyleIdx="0" presStyleCnt="4">
        <dgm:presLayoutVars>
          <dgm:chMax val="0"/>
          <dgm:chPref val="0"/>
        </dgm:presLayoutVars>
      </dgm:prSet>
      <dgm:spPr/>
    </dgm:pt>
    <dgm:pt modelId="{486E7A8C-D6B4-4233-9C82-350025C4EF5A}" type="pres">
      <dgm:prSet presAssocID="{40562250-BE7C-4490-98C0-1237BDDD710B}" presName="sibTrans" presStyleCnt="0"/>
      <dgm:spPr/>
    </dgm:pt>
    <dgm:pt modelId="{98E10CB7-44C5-4458-8615-FAA4076D71D1}" type="pres">
      <dgm:prSet presAssocID="{48222BDD-989B-4828-8949-86E4D7F39FED}" presName="compNode" presStyleCnt="0"/>
      <dgm:spPr/>
    </dgm:pt>
    <dgm:pt modelId="{F6798927-7F5A-47FE-871B-03E814601140}" type="pres">
      <dgm:prSet presAssocID="{48222BDD-989B-4828-8949-86E4D7F39FED}" presName="bgRect" presStyleLbl="bgShp" presStyleIdx="1" presStyleCnt="3"/>
      <dgm:spPr/>
    </dgm:pt>
    <dgm:pt modelId="{22054131-7BCC-40BB-A16D-7053D8241ED9}" type="pres">
      <dgm:prSet presAssocID="{48222BDD-989B-4828-8949-86E4D7F39FE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5F8EC335-082F-4D55-B386-1B2CAA49ED5F}" type="pres">
      <dgm:prSet presAssocID="{48222BDD-989B-4828-8949-86E4D7F39FED}" presName="spaceRect" presStyleCnt="0"/>
      <dgm:spPr/>
    </dgm:pt>
    <dgm:pt modelId="{A4AD1E91-4A5E-42F5-B428-9FF33F62FF28}" type="pres">
      <dgm:prSet presAssocID="{48222BDD-989B-4828-8949-86E4D7F39FED}" presName="parTx" presStyleLbl="revTx" presStyleIdx="1" presStyleCnt="4">
        <dgm:presLayoutVars>
          <dgm:chMax val="0"/>
          <dgm:chPref val="0"/>
        </dgm:presLayoutVars>
      </dgm:prSet>
      <dgm:spPr/>
    </dgm:pt>
    <dgm:pt modelId="{C15A2C99-066F-4850-9FA7-33B326504DE8}" type="pres">
      <dgm:prSet presAssocID="{A9227759-5256-4BC7-B6EA-2E94E09BA6B4}" presName="sibTrans" presStyleCnt="0"/>
      <dgm:spPr/>
    </dgm:pt>
    <dgm:pt modelId="{9680FF66-57D7-462B-9CB3-EE3DAD273F17}" type="pres">
      <dgm:prSet presAssocID="{2B43FD04-E723-40EE-AFBB-90B05BCEBEBF}" presName="compNode" presStyleCnt="0"/>
      <dgm:spPr/>
    </dgm:pt>
    <dgm:pt modelId="{E4C99579-F153-40EE-9FEF-7C49F9687E60}" type="pres">
      <dgm:prSet presAssocID="{2B43FD04-E723-40EE-AFBB-90B05BCEBEBF}" presName="bgRect" presStyleLbl="bgShp" presStyleIdx="2" presStyleCnt="3"/>
      <dgm:spPr/>
    </dgm:pt>
    <dgm:pt modelId="{41CD8236-8C2B-47AC-84F5-571DFFE5E4E7}" type="pres">
      <dgm:prSet presAssocID="{2B43FD04-E723-40EE-AFBB-90B05BCEBEB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4BAB3EE-D94F-4901-B408-8C2F7F59F891}" type="pres">
      <dgm:prSet presAssocID="{2B43FD04-E723-40EE-AFBB-90B05BCEBEBF}" presName="spaceRect" presStyleCnt="0"/>
      <dgm:spPr/>
    </dgm:pt>
    <dgm:pt modelId="{22C13F97-A1DC-4EAB-B414-9EF35ECD7A7D}" type="pres">
      <dgm:prSet presAssocID="{2B43FD04-E723-40EE-AFBB-90B05BCEBEBF}" presName="parTx" presStyleLbl="revTx" presStyleIdx="2" presStyleCnt="4">
        <dgm:presLayoutVars>
          <dgm:chMax val="0"/>
          <dgm:chPref val="0"/>
        </dgm:presLayoutVars>
      </dgm:prSet>
      <dgm:spPr/>
    </dgm:pt>
    <dgm:pt modelId="{FA3F6C4B-13BF-4D6A-9F7D-6D3C2FD3E891}" type="pres">
      <dgm:prSet presAssocID="{2B43FD04-E723-40EE-AFBB-90B05BCEBEBF}" presName="desTx" presStyleLbl="revTx" presStyleIdx="3" presStyleCnt="4">
        <dgm:presLayoutVars/>
      </dgm:prSet>
      <dgm:spPr/>
    </dgm:pt>
  </dgm:ptLst>
  <dgm:cxnLst>
    <dgm:cxn modelId="{9ADAD60B-67E0-4471-85C4-EB7F81795A2D}" srcId="{1C3EF8D3-35B7-4796-83CA-7996BF47E03D}" destId="{4E02B7A0-51DF-46E8-AF76-BA284FDA4E65}" srcOrd="0" destOrd="0" parTransId="{136D6109-2CBC-411E-B9C5-72D0896CE6AD}" sibTransId="{40562250-BE7C-4490-98C0-1237BDDD710B}"/>
    <dgm:cxn modelId="{A0D37516-25C5-4E01-B0AD-88A5CE6CCCC5}" type="presOf" srcId="{1C3EF8D3-35B7-4796-83CA-7996BF47E03D}" destId="{86734509-ED09-4B14-A7C1-566C6CA812B0}" srcOrd="0" destOrd="0" presId="urn:microsoft.com/office/officeart/2018/2/layout/IconVerticalSolidList"/>
    <dgm:cxn modelId="{27B08A3B-3FE3-48E0-9959-29A9926FEC78}" type="presOf" srcId="{2B43FD04-E723-40EE-AFBB-90B05BCEBEBF}" destId="{22C13F97-A1DC-4EAB-B414-9EF35ECD7A7D}" srcOrd="0" destOrd="0" presId="urn:microsoft.com/office/officeart/2018/2/layout/IconVerticalSolidList"/>
    <dgm:cxn modelId="{1E4A2B5B-4A17-479D-9AD4-C9F0D8256ABF}" type="presOf" srcId="{4BD07D4E-CEF2-4F7B-B41F-7FAFB59EF0B0}" destId="{FA3F6C4B-13BF-4D6A-9F7D-6D3C2FD3E891}" srcOrd="0" destOrd="0" presId="urn:microsoft.com/office/officeart/2018/2/layout/IconVerticalSolidList"/>
    <dgm:cxn modelId="{9F082C5E-5054-4FA6-B03C-9189CDDDFC54}" srcId="{1C3EF8D3-35B7-4796-83CA-7996BF47E03D}" destId="{2B43FD04-E723-40EE-AFBB-90B05BCEBEBF}" srcOrd="2" destOrd="0" parTransId="{7E9FC9F3-C682-4878-9EEE-EE7E2FCEA768}" sibTransId="{7D0DAF87-AD42-48DC-8788-0FE913C7AE45}"/>
    <dgm:cxn modelId="{4D98F98C-78FA-42C6-BF5C-6E57B2437E5B}" type="presOf" srcId="{48222BDD-989B-4828-8949-86E4D7F39FED}" destId="{A4AD1E91-4A5E-42F5-B428-9FF33F62FF28}" srcOrd="0" destOrd="0" presId="urn:microsoft.com/office/officeart/2018/2/layout/IconVerticalSolidList"/>
    <dgm:cxn modelId="{39D82995-073F-4657-9B1E-25026E2B997F}" srcId="{2B43FD04-E723-40EE-AFBB-90B05BCEBEBF}" destId="{4BD07D4E-CEF2-4F7B-B41F-7FAFB59EF0B0}" srcOrd="0" destOrd="0" parTransId="{674C05B8-725B-4C5B-859C-69C0328AD8D0}" sibTransId="{44A1A7B4-E105-46D3-B76C-86FD939303CE}"/>
    <dgm:cxn modelId="{020E0496-30F4-43BC-B74E-F768BE029C38}" type="presOf" srcId="{D0AAEB72-0E64-4F2D-87A7-56558C94514C}" destId="{FA3F6C4B-13BF-4D6A-9F7D-6D3C2FD3E891}" srcOrd="0" destOrd="1" presId="urn:microsoft.com/office/officeart/2018/2/layout/IconVerticalSolidList"/>
    <dgm:cxn modelId="{DBC7E7C3-1191-48EE-B8A8-91307B5AB9E7}" type="presOf" srcId="{4E02B7A0-51DF-46E8-AF76-BA284FDA4E65}" destId="{FA4CC308-46F0-4432-889F-C131902BB023}" srcOrd="0" destOrd="0" presId="urn:microsoft.com/office/officeart/2018/2/layout/IconVerticalSolidList"/>
    <dgm:cxn modelId="{BEC86BE3-1986-45FD-82A0-C6CE729564A2}" srcId="{2B43FD04-E723-40EE-AFBB-90B05BCEBEBF}" destId="{D0AAEB72-0E64-4F2D-87A7-56558C94514C}" srcOrd="1" destOrd="0" parTransId="{034A74C9-99E3-41F0-AAEF-AE0407E6FC1F}" sibTransId="{93E3427F-703C-4010-BD96-765DD0F29D44}"/>
    <dgm:cxn modelId="{635886E7-13DC-4F2E-A741-3BE7C6ACF802}" srcId="{1C3EF8D3-35B7-4796-83CA-7996BF47E03D}" destId="{48222BDD-989B-4828-8949-86E4D7F39FED}" srcOrd="1" destOrd="0" parTransId="{101685EB-6FAF-48CA-9A40-4824A81ED08C}" sibTransId="{A9227759-5256-4BC7-B6EA-2E94E09BA6B4}"/>
    <dgm:cxn modelId="{919AD8D8-48FA-48BC-ADF4-457F9FE177FF}" type="presParOf" srcId="{86734509-ED09-4B14-A7C1-566C6CA812B0}" destId="{81BD29DE-8CDF-4452-AC7F-F4B97DAECB47}" srcOrd="0" destOrd="0" presId="urn:microsoft.com/office/officeart/2018/2/layout/IconVerticalSolidList"/>
    <dgm:cxn modelId="{C1957F4E-0D81-404D-A6F3-E0FBDAD5EECD}" type="presParOf" srcId="{81BD29DE-8CDF-4452-AC7F-F4B97DAECB47}" destId="{4EB73F57-1D23-4755-8C82-C85E1D55C503}" srcOrd="0" destOrd="0" presId="urn:microsoft.com/office/officeart/2018/2/layout/IconVerticalSolidList"/>
    <dgm:cxn modelId="{9A09452D-A2C8-4AB5-8CF5-A90EFD10CBFB}" type="presParOf" srcId="{81BD29DE-8CDF-4452-AC7F-F4B97DAECB47}" destId="{5BD7F289-338F-4C2F-83A8-D06AA8A971DE}" srcOrd="1" destOrd="0" presId="urn:microsoft.com/office/officeart/2018/2/layout/IconVerticalSolidList"/>
    <dgm:cxn modelId="{E1F9B282-5665-4A2C-94DB-E4310AAB093C}" type="presParOf" srcId="{81BD29DE-8CDF-4452-AC7F-F4B97DAECB47}" destId="{DE9CE387-0B78-4375-B895-B27A5C9AF3EB}" srcOrd="2" destOrd="0" presId="urn:microsoft.com/office/officeart/2018/2/layout/IconVerticalSolidList"/>
    <dgm:cxn modelId="{7A4E9ED9-2D1E-40E5-A0EF-35E861503BD0}" type="presParOf" srcId="{81BD29DE-8CDF-4452-AC7F-F4B97DAECB47}" destId="{FA4CC308-46F0-4432-889F-C131902BB023}" srcOrd="3" destOrd="0" presId="urn:microsoft.com/office/officeart/2018/2/layout/IconVerticalSolidList"/>
    <dgm:cxn modelId="{B0F8DABA-DEDC-444C-A774-E5ABB520B139}" type="presParOf" srcId="{86734509-ED09-4B14-A7C1-566C6CA812B0}" destId="{486E7A8C-D6B4-4233-9C82-350025C4EF5A}" srcOrd="1" destOrd="0" presId="urn:microsoft.com/office/officeart/2018/2/layout/IconVerticalSolidList"/>
    <dgm:cxn modelId="{EED3A3EC-02B2-4651-B319-A91DA776F2D0}" type="presParOf" srcId="{86734509-ED09-4B14-A7C1-566C6CA812B0}" destId="{98E10CB7-44C5-4458-8615-FAA4076D71D1}" srcOrd="2" destOrd="0" presId="urn:microsoft.com/office/officeart/2018/2/layout/IconVerticalSolidList"/>
    <dgm:cxn modelId="{55D848B2-0D71-4842-BB06-811DC5CFA1AA}" type="presParOf" srcId="{98E10CB7-44C5-4458-8615-FAA4076D71D1}" destId="{F6798927-7F5A-47FE-871B-03E814601140}" srcOrd="0" destOrd="0" presId="urn:microsoft.com/office/officeart/2018/2/layout/IconVerticalSolidList"/>
    <dgm:cxn modelId="{C34106A5-60A2-436A-8E6C-30D94693DBE9}" type="presParOf" srcId="{98E10CB7-44C5-4458-8615-FAA4076D71D1}" destId="{22054131-7BCC-40BB-A16D-7053D8241ED9}" srcOrd="1" destOrd="0" presId="urn:microsoft.com/office/officeart/2018/2/layout/IconVerticalSolidList"/>
    <dgm:cxn modelId="{F439ABE7-71E1-41F0-8942-01803EF28ACC}" type="presParOf" srcId="{98E10CB7-44C5-4458-8615-FAA4076D71D1}" destId="{5F8EC335-082F-4D55-B386-1B2CAA49ED5F}" srcOrd="2" destOrd="0" presId="urn:microsoft.com/office/officeart/2018/2/layout/IconVerticalSolidList"/>
    <dgm:cxn modelId="{FB4BB932-BAA9-4674-9D83-457B9886FBCA}" type="presParOf" srcId="{98E10CB7-44C5-4458-8615-FAA4076D71D1}" destId="{A4AD1E91-4A5E-42F5-B428-9FF33F62FF28}" srcOrd="3" destOrd="0" presId="urn:microsoft.com/office/officeart/2018/2/layout/IconVerticalSolidList"/>
    <dgm:cxn modelId="{C18F72C9-1C18-4071-879E-266682FBB8FB}" type="presParOf" srcId="{86734509-ED09-4B14-A7C1-566C6CA812B0}" destId="{C15A2C99-066F-4850-9FA7-33B326504DE8}" srcOrd="3" destOrd="0" presId="urn:microsoft.com/office/officeart/2018/2/layout/IconVerticalSolidList"/>
    <dgm:cxn modelId="{62A84F87-C310-4CA3-AA44-559C2320F36E}" type="presParOf" srcId="{86734509-ED09-4B14-A7C1-566C6CA812B0}" destId="{9680FF66-57D7-462B-9CB3-EE3DAD273F17}" srcOrd="4" destOrd="0" presId="urn:microsoft.com/office/officeart/2018/2/layout/IconVerticalSolidList"/>
    <dgm:cxn modelId="{E0E4CF79-3500-4D9F-BAB9-D11BA82B6C4A}" type="presParOf" srcId="{9680FF66-57D7-462B-9CB3-EE3DAD273F17}" destId="{E4C99579-F153-40EE-9FEF-7C49F9687E60}" srcOrd="0" destOrd="0" presId="urn:microsoft.com/office/officeart/2018/2/layout/IconVerticalSolidList"/>
    <dgm:cxn modelId="{CDE9ABDD-3394-4A94-A9A6-0DD1DA867A3A}" type="presParOf" srcId="{9680FF66-57D7-462B-9CB3-EE3DAD273F17}" destId="{41CD8236-8C2B-47AC-84F5-571DFFE5E4E7}" srcOrd="1" destOrd="0" presId="urn:microsoft.com/office/officeart/2018/2/layout/IconVerticalSolidList"/>
    <dgm:cxn modelId="{F9CF08E8-D35B-4807-9329-D77E94495887}" type="presParOf" srcId="{9680FF66-57D7-462B-9CB3-EE3DAD273F17}" destId="{74BAB3EE-D94F-4901-B408-8C2F7F59F891}" srcOrd="2" destOrd="0" presId="urn:microsoft.com/office/officeart/2018/2/layout/IconVerticalSolidList"/>
    <dgm:cxn modelId="{B7F22405-53FC-470B-8351-613AD7006BCC}" type="presParOf" srcId="{9680FF66-57D7-462B-9CB3-EE3DAD273F17}" destId="{22C13F97-A1DC-4EAB-B414-9EF35ECD7A7D}" srcOrd="3" destOrd="0" presId="urn:microsoft.com/office/officeart/2018/2/layout/IconVerticalSolidList"/>
    <dgm:cxn modelId="{EEE04940-FBAD-45CA-BDA0-D108557C5B16}" type="presParOf" srcId="{9680FF66-57D7-462B-9CB3-EE3DAD273F17}" destId="{FA3F6C4B-13BF-4D6A-9F7D-6D3C2FD3E891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F05F6C-F5D8-43C8-BC6C-CB9D9A5DA427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EB90A3CE-FF91-4299-B2EB-D1A889CD3F51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aseline="0" dirty="0"/>
            <a:t>Proti všem </a:t>
          </a:r>
          <a:r>
            <a:rPr lang="cs-CZ" b="1" baseline="0" dirty="0"/>
            <a:t>prvostupňovým </a:t>
          </a:r>
          <a:r>
            <a:rPr lang="cs-CZ" baseline="0" dirty="0"/>
            <a:t>rozhodnutím soudů, pokud to zákon nevylučuje</a:t>
          </a:r>
          <a:endParaRPr lang="en-US" dirty="0"/>
        </a:p>
      </dgm:t>
    </dgm:pt>
    <dgm:pt modelId="{5398294D-461F-41A8-9CC7-0C75B1A68F63}" type="parTrans" cxnId="{C6FB9711-64EA-42B8-BA80-2EF925041FFF}">
      <dgm:prSet/>
      <dgm:spPr/>
      <dgm:t>
        <a:bodyPr/>
        <a:lstStyle/>
        <a:p>
          <a:endParaRPr lang="en-US"/>
        </a:p>
      </dgm:t>
    </dgm:pt>
    <dgm:pt modelId="{6E162A08-9266-4982-AF7C-25D5F64857DB}" type="sibTrans" cxnId="{C6FB9711-64EA-42B8-BA80-2EF925041FFF}">
      <dgm:prSet/>
      <dgm:spPr/>
      <dgm:t>
        <a:bodyPr/>
        <a:lstStyle/>
        <a:p>
          <a:endParaRPr lang="en-US"/>
        </a:p>
      </dgm:t>
    </dgm:pt>
    <dgm:pt modelId="{3EFDB4AE-C182-4B5B-A0BA-D7760411351A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/>
            <a:t>rozsudky a usnesení okresních a krajských soudů vydané v I. stupni</a:t>
          </a:r>
          <a:endParaRPr lang="en-US"/>
        </a:p>
      </dgm:t>
    </dgm:pt>
    <dgm:pt modelId="{718E16AC-1DB4-4190-A64B-B81CD7911294}" type="parTrans" cxnId="{4CB57EBA-535A-4AF7-83CE-C28F4AF26204}">
      <dgm:prSet/>
      <dgm:spPr/>
      <dgm:t>
        <a:bodyPr/>
        <a:lstStyle/>
        <a:p>
          <a:endParaRPr lang="en-US"/>
        </a:p>
      </dgm:t>
    </dgm:pt>
    <dgm:pt modelId="{EEDCB1D4-9257-4100-96E5-943C3D4904C3}" type="sibTrans" cxnId="{4CB57EBA-535A-4AF7-83CE-C28F4AF26204}">
      <dgm:prSet/>
      <dgm:spPr/>
      <dgm:t>
        <a:bodyPr/>
        <a:lstStyle/>
        <a:p>
          <a:endParaRPr lang="en-US"/>
        </a:p>
      </dgm:t>
    </dgm:pt>
    <dgm:pt modelId="{B98FC2A7-1E07-42D2-A5B1-58628E6394D7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 dirty="0"/>
            <a:t>výroky o nákladech řízení v platebních rozkazech</a:t>
          </a:r>
          <a:endParaRPr lang="en-US" dirty="0"/>
        </a:p>
      </dgm:t>
    </dgm:pt>
    <dgm:pt modelId="{52CE600F-EFC4-47FE-A69B-B5481EA1F2CE}" type="parTrans" cxnId="{075D3B67-2886-4F84-AF50-0259469C1B5F}">
      <dgm:prSet/>
      <dgm:spPr/>
      <dgm:t>
        <a:bodyPr/>
        <a:lstStyle/>
        <a:p>
          <a:endParaRPr lang="en-US"/>
        </a:p>
      </dgm:t>
    </dgm:pt>
    <dgm:pt modelId="{D9890772-0782-4EA8-9837-BEA3F604B325}" type="sibTrans" cxnId="{075D3B67-2886-4F84-AF50-0259469C1B5F}">
      <dgm:prSet/>
      <dgm:spPr/>
      <dgm:t>
        <a:bodyPr/>
        <a:lstStyle/>
        <a:p>
          <a:endParaRPr lang="en-US"/>
        </a:p>
      </dgm:t>
    </dgm:pt>
    <dgm:pt modelId="{9451741E-E651-4EC4-A6A0-BC21B52E096B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 dirty="0"/>
            <a:t>rozhodnutí soudního exekutora (§ 45, § 55c ex. ř.)</a:t>
          </a:r>
          <a:endParaRPr lang="en-US" dirty="0"/>
        </a:p>
      </dgm:t>
    </dgm:pt>
    <dgm:pt modelId="{A29C76F4-2159-4509-A16D-06BDFABADE23}" type="parTrans" cxnId="{E25E6A10-3258-4B51-ABB4-D6BB4F973360}">
      <dgm:prSet/>
      <dgm:spPr/>
      <dgm:t>
        <a:bodyPr/>
        <a:lstStyle/>
        <a:p>
          <a:endParaRPr lang="en-US"/>
        </a:p>
      </dgm:t>
    </dgm:pt>
    <dgm:pt modelId="{74B821FB-C2A2-46DF-AA9A-FE9AF9A2FD36}" type="sibTrans" cxnId="{E25E6A10-3258-4B51-ABB4-D6BB4F973360}">
      <dgm:prSet/>
      <dgm:spPr/>
      <dgm:t>
        <a:bodyPr/>
        <a:lstStyle/>
        <a:p>
          <a:endParaRPr lang="en-US"/>
        </a:p>
      </dgm:t>
    </dgm:pt>
    <dgm:pt modelId="{E6E25135-5197-4CB9-BF3B-91DF9D383AB3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aseline="0"/>
            <a:t>Nikoliv proti rozhodnutím </a:t>
          </a:r>
          <a:r>
            <a:rPr lang="cs-CZ" b="1" baseline="0"/>
            <a:t>odvolacího nebo dovolacího soudu</a:t>
          </a:r>
          <a:endParaRPr lang="en-US"/>
        </a:p>
      </dgm:t>
    </dgm:pt>
    <dgm:pt modelId="{84565AEA-E974-48D2-B8B0-645413F04E57}" type="parTrans" cxnId="{F752C71F-24BB-4B27-9012-340893282E74}">
      <dgm:prSet/>
      <dgm:spPr/>
      <dgm:t>
        <a:bodyPr/>
        <a:lstStyle/>
        <a:p>
          <a:endParaRPr lang="en-US"/>
        </a:p>
      </dgm:t>
    </dgm:pt>
    <dgm:pt modelId="{679C7505-977F-47DC-A52D-BA339245D798}" type="sibTrans" cxnId="{F752C71F-24BB-4B27-9012-340893282E74}">
      <dgm:prSet/>
      <dgm:spPr/>
      <dgm:t>
        <a:bodyPr/>
        <a:lstStyle/>
        <a:p>
          <a:endParaRPr lang="en-US"/>
        </a:p>
      </dgm:t>
    </dgm:pt>
    <dgm:pt modelId="{53D6995C-7B32-47F7-A203-E06D22B483AE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 dirty="0"/>
            <a:t>např. usnesení odvolacího soudu o procesním nástupnictví</a:t>
          </a:r>
          <a:endParaRPr lang="en-US" dirty="0"/>
        </a:p>
      </dgm:t>
    </dgm:pt>
    <dgm:pt modelId="{05E6664B-E9B7-47B7-9F8F-8D7D08C6E3DF}" type="parTrans" cxnId="{ADCF2256-48D4-4523-B6D7-40FE32938142}">
      <dgm:prSet/>
      <dgm:spPr/>
      <dgm:t>
        <a:bodyPr/>
        <a:lstStyle/>
        <a:p>
          <a:endParaRPr lang="en-US"/>
        </a:p>
      </dgm:t>
    </dgm:pt>
    <dgm:pt modelId="{DB354B84-63DC-42CB-8824-1A9871065AED}" type="sibTrans" cxnId="{ADCF2256-48D4-4523-B6D7-40FE32938142}">
      <dgm:prSet/>
      <dgm:spPr/>
      <dgm:t>
        <a:bodyPr/>
        <a:lstStyle/>
        <a:p>
          <a:endParaRPr lang="en-US"/>
        </a:p>
      </dgm:t>
    </dgm:pt>
    <dgm:pt modelId="{BB8D4FAF-7B74-493B-BDAB-CE208C51F98E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aseline="0"/>
            <a:t>Nikoliv proti rozhodnutím </a:t>
          </a:r>
          <a:r>
            <a:rPr lang="cs-CZ" b="1" baseline="0"/>
            <a:t>krajského nebo vrchního soudu coby nadřízeného soudu</a:t>
          </a:r>
          <a:endParaRPr lang="en-US"/>
        </a:p>
      </dgm:t>
    </dgm:pt>
    <dgm:pt modelId="{2E25D4D5-FCB7-4D9C-BC50-3ED54E697867}" type="parTrans" cxnId="{D9FE6769-107B-43E4-B075-515199FDB729}">
      <dgm:prSet/>
      <dgm:spPr/>
      <dgm:t>
        <a:bodyPr/>
        <a:lstStyle/>
        <a:p>
          <a:endParaRPr lang="en-US"/>
        </a:p>
      </dgm:t>
    </dgm:pt>
    <dgm:pt modelId="{0E00E438-219A-472F-BD06-ABD7421DF413}" type="sibTrans" cxnId="{D9FE6769-107B-43E4-B075-515199FDB729}">
      <dgm:prSet/>
      <dgm:spPr/>
      <dgm:t>
        <a:bodyPr/>
        <a:lstStyle/>
        <a:p>
          <a:endParaRPr lang="en-US"/>
        </a:p>
      </dgm:t>
    </dgm:pt>
    <dgm:pt modelId="{8FEE5381-3CF3-4265-895C-7FDC021E5C43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 dirty="0"/>
            <a:t>např. delegace (§ 12/3), věcná příslušnost (§ 104a)</a:t>
          </a:r>
          <a:endParaRPr lang="en-US" dirty="0"/>
        </a:p>
      </dgm:t>
    </dgm:pt>
    <dgm:pt modelId="{8C529959-67FB-4EC5-AB15-8338BF245F04}" type="parTrans" cxnId="{BE4C4BB7-6C63-4D72-A74E-4B0E477B854F}">
      <dgm:prSet/>
      <dgm:spPr/>
      <dgm:t>
        <a:bodyPr/>
        <a:lstStyle/>
        <a:p>
          <a:endParaRPr lang="en-US"/>
        </a:p>
      </dgm:t>
    </dgm:pt>
    <dgm:pt modelId="{A5CA77C2-DA67-449E-9CD8-36249A3D9A10}" type="sibTrans" cxnId="{BE4C4BB7-6C63-4D72-A74E-4B0E477B854F}">
      <dgm:prSet/>
      <dgm:spPr/>
      <dgm:t>
        <a:bodyPr/>
        <a:lstStyle/>
        <a:p>
          <a:endParaRPr lang="en-US"/>
        </a:p>
      </dgm:t>
    </dgm:pt>
    <dgm:pt modelId="{3491EAA1-1D75-4260-9E56-AFADCCB21C50}" type="pres">
      <dgm:prSet presAssocID="{14F05F6C-F5D8-43C8-BC6C-CB9D9A5DA427}" presName="root" presStyleCnt="0">
        <dgm:presLayoutVars>
          <dgm:dir/>
          <dgm:resizeHandles val="exact"/>
        </dgm:presLayoutVars>
      </dgm:prSet>
      <dgm:spPr/>
    </dgm:pt>
    <dgm:pt modelId="{04D34C81-DB1A-4329-9CEB-A4132764F9A0}" type="pres">
      <dgm:prSet presAssocID="{EB90A3CE-FF91-4299-B2EB-D1A889CD3F51}" presName="compNode" presStyleCnt="0"/>
      <dgm:spPr/>
    </dgm:pt>
    <dgm:pt modelId="{90D63742-BABF-4C19-B658-DDEBAADA74F7}" type="pres">
      <dgm:prSet presAssocID="{EB90A3CE-FF91-4299-B2EB-D1A889CD3F51}" presName="bgRect" presStyleLbl="bgShp" presStyleIdx="0" presStyleCnt="3"/>
      <dgm:spPr/>
    </dgm:pt>
    <dgm:pt modelId="{D2C904AB-B0C5-4277-BDC2-7F27917F6888}" type="pres">
      <dgm:prSet presAssocID="{EB90A3CE-FF91-4299-B2EB-D1A889CD3F5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3EF0A039-2950-4F0D-BBFA-4445E3EB6CC4}" type="pres">
      <dgm:prSet presAssocID="{EB90A3CE-FF91-4299-B2EB-D1A889CD3F51}" presName="spaceRect" presStyleCnt="0"/>
      <dgm:spPr/>
    </dgm:pt>
    <dgm:pt modelId="{35921F36-D1CD-42F8-A481-1E8826D10AEF}" type="pres">
      <dgm:prSet presAssocID="{EB90A3CE-FF91-4299-B2EB-D1A889CD3F51}" presName="parTx" presStyleLbl="revTx" presStyleIdx="0" presStyleCnt="6">
        <dgm:presLayoutVars>
          <dgm:chMax val="0"/>
          <dgm:chPref val="0"/>
        </dgm:presLayoutVars>
      </dgm:prSet>
      <dgm:spPr/>
    </dgm:pt>
    <dgm:pt modelId="{71B808DE-512F-454C-B667-3047B68B274A}" type="pres">
      <dgm:prSet presAssocID="{EB90A3CE-FF91-4299-B2EB-D1A889CD3F51}" presName="desTx" presStyleLbl="revTx" presStyleIdx="1" presStyleCnt="6">
        <dgm:presLayoutVars/>
      </dgm:prSet>
      <dgm:spPr/>
    </dgm:pt>
    <dgm:pt modelId="{3D8E5101-9369-4AED-A173-8FCA9D64C767}" type="pres">
      <dgm:prSet presAssocID="{6E162A08-9266-4982-AF7C-25D5F64857DB}" presName="sibTrans" presStyleCnt="0"/>
      <dgm:spPr/>
    </dgm:pt>
    <dgm:pt modelId="{57507876-418D-4A74-BE1C-E7D8E9BE5516}" type="pres">
      <dgm:prSet presAssocID="{E6E25135-5197-4CB9-BF3B-91DF9D383AB3}" presName="compNode" presStyleCnt="0"/>
      <dgm:spPr/>
    </dgm:pt>
    <dgm:pt modelId="{DA0D547F-38BF-44F0-8817-6075DE7BED3B}" type="pres">
      <dgm:prSet presAssocID="{E6E25135-5197-4CB9-BF3B-91DF9D383AB3}" presName="bgRect" presStyleLbl="bgShp" presStyleIdx="1" presStyleCnt="3"/>
      <dgm:spPr/>
    </dgm:pt>
    <dgm:pt modelId="{96A77054-D8D8-41A4-8E6A-86B6F830F217}" type="pres">
      <dgm:prSet presAssocID="{E6E25135-5197-4CB9-BF3B-91DF9D383AB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8AE3B483-FCBC-4FC4-83D8-4BFB57C6986E}" type="pres">
      <dgm:prSet presAssocID="{E6E25135-5197-4CB9-BF3B-91DF9D383AB3}" presName="spaceRect" presStyleCnt="0"/>
      <dgm:spPr/>
    </dgm:pt>
    <dgm:pt modelId="{BE9999ED-DDB4-4858-A179-FFBDA98CF394}" type="pres">
      <dgm:prSet presAssocID="{E6E25135-5197-4CB9-BF3B-91DF9D383AB3}" presName="parTx" presStyleLbl="revTx" presStyleIdx="2" presStyleCnt="6">
        <dgm:presLayoutVars>
          <dgm:chMax val="0"/>
          <dgm:chPref val="0"/>
        </dgm:presLayoutVars>
      </dgm:prSet>
      <dgm:spPr/>
    </dgm:pt>
    <dgm:pt modelId="{E6B950ED-8BA7-44E4-B669-AAD6117560E9}" type="pres">
      <dgm:prSet presAssocID="{E6E25135-5197-4CB9-BF3B-91DF9D383AB3}" presName="desTx" presStyleLbl="revTx" presStyleIdx="3" presStyleCnt="6">
        <dgm:presLayoutVars/>
      </dgm:prSet>
      <dgm:spPr/>
    </dgm:pt>
    <dgm:pt modelId="{E7C0E6BC-7EA0-40A6-AE39-F599FEC6B23B}" type="pres">
      <dgm:prSet presAssocID="{679C7505-977F-47DC-A52D-BA339245D798}" presName="sibTrans" presStyleCnt="0"/>
      <dgm:spPr/>
    </dgm:pt>
    <dgm:pt modelId="{B850F35A-640A-46B6-9F87-44F3B15AE4DD}" type="pres">
      <dgm:prSet presAssocID="{BB8D4FAF-7B74-493B-BDAB-CE208C51F98E}" presName="compNode" presStyleCnt="0"/>
      <dgm:spPr/>
    </dgm:pt>
    <dgm:pt modelId="{E17F5B14-F566-4995-96E3-6252BE2B1166}" type="pres">
      <dgm:prSet presAssocID="{BB8D4FAF-7B74-493B-BDAB-CE208C51F98E}" presName="bgRect" presStyleLbl="bgShp" presStyleIdx="2" presStyleCnt="3"/>
      <dgm:spPr/>
    </dgm:pt>
    <dgm:pt modelId="{C41C9CDE-FCA7-441A-95D2-953C3EBAD251}" type="pres">
      <dgm:prSet presAssocID="{BB8D4FAF-7B74-493B-BDAB-CE208C51F98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90C5BEA2-341C-4981-92C6-FA884253567B}" type="pres">
      <dgm:prSet presAssocID="{BB8D4FAF-7B74-493B-BDAB-CE208C51F98E}" presName="spaceRect" presStyleCnt="0"/>
      <dgm:spPr/>
    </dgm:pt>
    <dgm:pt modelId="{A932B52B-649C-49EB-B493-792C01030317}" type="pres">
      <dgm:prSet presAssocID="{BB8D4FAF-7B74-493B-BDAB-CE208C51F98E}" presName="parTx" presStyleLbl="revTx" presStyleIdx="4" presStyleCnt="6">
        <dgm:presLayoutVars>
          <dgm:chMax val="0"/>
          <dgm:chPref val="0"/>
        </dgm:presLayoutVars>
      </dgm:prSet>
      <dgm:spPr/>
    </dgm:pt>
    <dgm:pt modelId="{3A8B7AF6-BFAB-4B9A-A6A5-4111C3399D11}" type="pres">
      <dgm:prSet presAssocID="{BB8D4FAF-7B74-493B-BDAB-CE208C51F98E}" presName="desTx" presStyleLbl="revTx" presStyleIdx="5" presStyleCnt="6">
        <dgm:presLayoutVars/>
      </dgm:prSet>
      <dgm:spPr/>
    </dgm:pt>
  </dgm:ptLst>
  <dgm:cxnLst>
    <dgm:cxn modelId="{E25E6A10-3258-4B51-ABB4-D6BB4F973360}" srcId="{EB90A3CE-FF91-4299-B2EB-D1A889CD3F51}" destId="{9451741E-E651-4EC4-A6A0-BC21B52E096B}" srcOrd="2" destOrd="0" parTransId="{A29C76F4-2159-4509-A16D-06BDFABADE23}" sibTransId="{74B821FB-C2A2-46DF-AA9A-FE9AF9A2FD36}"/>
    <dgm:cxn modelId="{C6FB9711-64EA-42B8-BA80-2EF925041FFF}" srcId="{14F05F6C-F5D8-43C8-BC6C-CB9D9A5DA427}" destId="{EB90A3CE-FF91-4299-B2EB-D1A889CD3F51}" srcOrd="0" destOrd="0" parTransId="{5398294D-461F-41A8-9CC7-0C75B1A68F63}" sibTransId="{6E162A08-9266-4982-AF7C-25D5F64857DB}"/>
    <dgm:cxn modelId="{F752C71F-24BB-4B27-9012-340893282E74}" srcId="{14F05F6C-F5D8-43C8-BC6C-CB9D9A5DA427}" destId="{E6E25135-5197-4CB9-BF3B-91DF9D383AB3}" srcOrd="1" destOrd="0" parTransId="{84565AEA-E974-48D2-B8B0-645413F04E57}" sibTransId="{679C7505-977F-47DC-A52D-BA339245D798}"/>
    <dgm:cxn modelId="{2FE60744-2D3B-46FC-A5D8-D1944570DC39}" type="presOf" srcId="{14F05F6C-F5D8-43C8-BC6C-CB9D9A5DA427}" destId="{3491EAA1-1D75-4260-9E56-AFADCCB21C50}" srcOrd="0" destOrd="0" presId="urn:microsoft.com/office/officeart/2018/2/layout/IconVerticalSolidList"/>
    <dgm:cxn modelId="{075D3B67-2886-4F84-AF50-0259469C1B5F}" srcId="{EB90A3CE-FF91-4299-B2EB-D1A889CD3F51}" destId="{B98FC2A7-1E07-42D2-A5B1-58628E6394D7}" srcOrd="1" destOrd="0" parTransId="{52CE600F-EFC4-47FE-A69B-B5481EA1F2CE}" sibTransId="{D9890772-0782-4EA8-9837-BEA3F604B325}"/>
    <dgm:cxn modelId="{D9FE6769-107B-43E4-B075-515199FDB729}" srcId="{14F05F6C-F5D8-43C8-BC6C-CB9D9A5DA427}" destId="{BB8D4FAF-7B74-493B-BDAB-CE208C51F98E}" srcOrd="2" destOrd="0" parTransId="{2E25D4D5-FCB7-4D9C-BC50-3ED54E697867}" sibTransId="{0E00E438-219A-472F-BD06-ABD7421DF413}"/>
    <dgm:cxn modelId="{2D146E4B-1D68-41DD-807C-8F11B8EA9857}" type="presOf" srcId="{8FEE5381-3CF3-4265-895C-7FDC021E5C43}" destId="{3A8B7AF6-BFAB-4B9A-A6A5-4111C3399D11}" srcOrd="0" destOrd="0" presId="urn:microsoft.com/office/officeart/2018/2/layout/IconVerticalSolidList"/>
    <dgm:cxn modelId="{ADCF2256-48D4-4523-B6D7-40FE32938142}" srcId="{E6E25135-5197-4CB9-BF3B-91DF9D383AB3}" destId="{53D6995C-7B32-47F7-A203-E06D22B483AE}" srcOrd="0" destOrd="0" parTransId="{05E6664B-E9B7-47B7-9F8F-8D7D08C6E3DF}" sibTransId="{DB354B84-63DC-42CB-8824-1A9871065AED}"/>
    <dgm:cxn modelId="{2F16AD87-4367-4A50-9018-DD5F50B5212E}" type="presOf" srcId="{53D6995C-7B32-47F7-A203-E06D22B483AE}" destId="{E6B950ED-8BA7-44E4-B669-AAD6117560E9}" srcOrd="0" destOrd="0" presId="urn:microsoft.com/office/officeart/2018/2/layout/IconVerticalSolidList"/>
    <dgm:cxn modelId="{1023FE92-0C5C-449F-998F-632C98694A62}" type="presOf" srcId="{3EFDB4AE-C182-4B5B-A0BA-D7760411351A}" destId="{71B808DE-512F-454C-B667-3047B68B274A}" srcOrd="0" destOrd="0" presId="urn:microsoft.com/office/officeart/2018/2/layout/IconVerticalSolidList"/>
    <dgm:cxn modelId="{52ED0095-A6EF-4B58-819F-F57ECDDFFBEF}" type="presOf" srcId="{9451741E-E651-4EC4-A6A0-BC21B52E096B}" destId="{71B808DE-512F-454C-B667-3047B68B274A}" srcOrd="0" destOrd="2" presId="urn:microsoft.com/office/officeart/2018/2/layout/IconVerticalSolidList"/>
    <dgm:cxn modelId="{C67A6F96-8AB9-413A-BA24-8614D92104D0}" type="presOf" srcId="{BB8D4FAF-7B74-493B-BDAB-CE208C51F98E}" destId="{A932B52B-649C-49EB-B493-792C01030317}" srcOrd="0" destOrd="0" presId="urn:microsoft.com/office/officeart/2018/2/layout/IconVerticalSolidList"/>
    <dgm:cxn modelId="{BE4C4BB7-6C63-4D72-A74E-4B0E477B854F}" srcId="{BB8D4FAF-7B74-493B-BDAB-CE208C51F98E}" destId="{8FEE5381-3CF3-4265-895C-7FDC021E5C43}" srcOrd="0" destOrd="0" parTransId="{8C529959-67FB-4EC5-AB15-8338BF245F04}" sibTransId="{A5CA77C2-DA67-449E-9CD8-36249A3D9A10}"/>
    <dgm:cxn modelId="{4CB57EBA-535A-4AF7-83CE-C28F4AF26204}" srcId="{EB90A3CE-FF91-4299-B2EB-D1A889CD3F51}" destId="{3EFDB4AE-C182-4B5B-A0BA-D7760411351A}" srcOrd="0" destOrd="0" parTransId="{718E16AC-1DB4-4190-A64B-B81CD7911294}" sibTransId="{EEDCB1D4-9257-4100-96E5-943C3D4904C3}"/>
    <dgm:cxn modelId="{39BECFC0-0BD2-4A17-A30F-B6DD64037B14}" type="presOf" srcId="{B98FC2A7-1E07-42D2-A5B1-58628E6394D7}" destId="{71B808DE-512F-454C-B667-3047B68B274A}" srcOrd="0" destOrd="1" presId="urn:microsoft.com/office/officeart/2018/2/layout/IconVerticalSolidList"/>
    <dgm:cxn modelId="{BB4630D3-3916-45C6-948C-342D8A4644FC}" type="presOf" srcId="{EB90A3CE-FF91-4299-B2EB-D1A889CD3F51}" destId="{35921F36-D1CD-42F8-A481-1E8826D10AEF}" srcOrd="0" destOrd="0" presId="urn:microsoft.com/office/officeart/2018/2/layout/IconVerticalSolidList"/>
    <dgm:cxn modelId="{AFA682E8-2A8D-4805-B3C2-11CB21875278}" type="presOf" srcId="{E6E25135-5197-4CB9-BF3B-91DF9D383AB3}" destId="{BE9999ED-DDB4-4858-A179-FFBDA98CF394}" srcOrd="0" destOrd="0" presId="urn:microsoft.com/office/officeart/2018/2/layout/IconVerticalSolidList"/>
    <dgm:cxn modelId="{47C3F4A5-35B5-4A46-9D5C-F18453591599}" type="presParOf" srcId="{3491EAA1-1D75-4260-9E56-AFADCCB21C50}" destId="{04D34C81-DB1A-4329-9CEB-A4132764F9A0}" srcOrd="0" destOrd="0" presId="urn:microsoft.com/office/officeart/2018/2/layout/IconVerticalSolidList"/>
    <dgm:cxn modelId="{A7180FAD-9351-4C62-B16D-934074A228DC}" type="presParOf" srcId="{04D34C81-DB1A-4329-9CEB-A4132764F9A0}" destId="{90D63742-BABF-4C19-B658-DDEBAADA74F7}" srcOrd="0" destOrd="0" presId="urn:microsoft.com/office/officeart/2018/2/layout/IconVerticalSolidList"/>
    <dgm:cxn modelId="{1D33E178-4E0C-4AA3-8F3A-A5E002F42E4C}" type="presParOf" srcId="{04D34C81-DB1A-4329-9CEB-A4132764F9A0}" destId="{D2C904AB-B0C5-4277-BDC2-7F27917F6888}" srcOrd="1" destOrd="0" presId="urn:microsoft.com/office/officeart/2018/2/layout/IconVerticalSolidList"/>
    <dgm:cxn modelId="{24329ECF-F280-4201-AE12-956F504856CD}" type="presParOf" srcId="{04D34C81-DB1A-4329-9CEB-A4132764F9A0}" destId="{3EF0A039-2950-4F0D-BBFA-4445E3EB6CC4}" srcOrd="2" destOrd="0" presId="urn:microsoft.com/office/officeart/2018/2/layout/IconVerticalSolidList"/>
    <dgm:cxn modelId="{C699A2BA-238B-4267-A3CE-179BC13AC785}" type="presParOf" srcId="{04D34C81-DB1A-4329-9CEB-A4132764F9A0}" destId="{35921F36-D1CD-42F8-A481-1E8826D10AEF}" srcOrd="3" destOrd="0" presId="urn:microsoft.com/office/officeart/2018/2/layout/IconVerticalSolidList"/>
    <dgm:cxn modelId="{02F8311C-DB40-400A-A97D-799705925DA8}" type="presParOf" srcId="{04D34C81-DB1A-4329-9CEB-A4132764F9A0}" destId="{71B808DE-512F-454C-B667-3047B68B274A}" srcOrd="4" destOrd="0" presId="urn:microsoft.com/office/officeart/2018/2/layout/IconVerticalSolidList"/>
    <dgm:cxn modelId="{82EB23C5-9F9B-43E0-B774-B72A8E9EDFE0}" type="presParOf" srcId="{3491EAA1-1D75-4260-9E56-AFADCCB21C50}" destId="{3D8E5101-9369-4AED-A173-8FCA9D64C767}" srcOrd="1" destOrd="0" presId="urn:microsoft.com/office/officeart/2018/2/layout/IconVerticalSolidList"/>
    <dgm:cxn modelId="{C554000F-638E-4C5D-B8E5-2206D53AAEC1}" type="presParOf" srcId="{3491EAA1-1D75-4260-9E56-AFADCCB21C50}" destId="{57507876-418D-4A74-BE1C-E7D8E9BE5516}" srcOrd="2" destOrd="0" presId="urn:microsoft.com/office/officeart/2018/2/layout/IconVerticalSolidList"/>
    <dgm:cxn modelId="{D057F27B-2E35-4C25-93D1-2CFE374F61CC}" type="presParOf" srcId="{57507876-418D-4A74-BE1C-E7D8E9BE5516}" destId="{DA0D547F-38BF-44F0-8817-6075DE7BED3B}" srcOrd="0" destOrd="0" presId="urn:microsoft.com/office/officeart/2018/2/layout/IconVerticalSolidList"/>
    <dgm:cxn modelId="{47134A63-DDF7-4652-8B40-2BB797589413}" type="presParOf" srcId="{57507876-418D-4A74-BE1C-E7D8E9BE5516}" destId="{96A77054-D8D8-41A4-8E6A-86B6F830F217}" srcOrd="1" destOrd="0" presId="urn:microsoft.com/office/officeart/2018/2/layout/IconVerticalSolidList"/>
    <dgm:cxn modelId="{5361D7B8-9ADC-44C3-B7DB-EE80A627F70D}" type="presParOf" srcId="{57507876-418D-4A74-BE1C-E7D8E9BE5516}" destId="{8AE3B483-FCBC-4FC4-83D8-4BFB57C6986E}" srcOrd="2" destOrd="0" presId="urn:microsoft.com/office/officeart/2018/2/layout/IconVerticalSolidList"/>
    <dgm:cxn modelId="{0DF9B00D-80EA-40EA-B2CD-F7534988C63F}" type="presParOf" srcId="{57507876-418D-4A74-BE1C-E7D8E9BE5516}" destId="{BE9999ED-DDB4-4858-A179-FFBDA98CF394}" srcOrd="3" destOrd="0" presId="urn:microsoft.com/office/officeart/2018/2/layout/IconVerticalSolidList"/>
    <dgm:cxn modelId="{36B58C9E-A4A4-4933-A636-0219F9974D4F}" type="presParOf" srcId="{57507876-418D-4A74-BE1C-E7D8E9BE5516}" destId="{E6B950ED-8BA7-44E4-B669-AAD6117560E9}" srcOrd="4" destOrd="0" presId="urn:microsoft.com/office/officeart/2018/2/layout/IconVerticalSolidList"/>
    <dgm:cxn modelId="{AF2A96D3-A0EC-4A0C-9C31-594A5D6426A7}" type="presParOf" srcId="{3491EAA1-1D75-4260-9E56-AFADCCB21C50}" destId="{E7C0E6BC-7EA0-40A6-AE39-F599FEC6B23B}" srcOrd="3" destOrd="0" presId="urn:microsoft.com/office/officeart/2018/2/layout/IconVerticalSolidList"/>
    <dgm:cxn modelId="{5A0E56CE-AFF9-41EC-926C-FCB57C00281A}" type="presParOf" srcId="{3491EAA1-1D75-4260-9E56-AFADCCB21C50}" destId="{B850F35A-640A-46B6-9F87-44F3B15AE4DD}" srcOrd="4" destOrd="0" presId="urn:microsoft.com/office/officeart/2018/2/layout/IconVerticalSolidList"/>
    <dgm:cxn modelId="{D2D241BC-D405-487F-B2DB-B9E2EAF9F80B}" type="presParOf" srcId="{B850F35A-640A-46B6-9F87-44F3B15AE4DD}" destId="{E17F5B14-F566-4995-96E3-6252BE2B1166}" srcOrd="0" destOrd="0" presId="urn:microsoft.com/office/officeart/2018/2/layout/IconVerticalSolidList"/>
    <dgm:cxn modelId="{BD0FC774-A1AC-4F62-8607-7AE513B01D8E}" type="presParOf" srcId="{B850F35A-640A-46B6-9F87-44F3B15AE4DD}" destId="{C41C9CDE-FCA7-441A-95D2-953C3EBAD251}" srcOrd="1" destOrd="0" presId="urn:microsoft.com/office/officeart/2018/2/layout/IconVerticalSolidList"/>
    <dgm:cxn modelId="{F0C435CC-3098-4373-97DC-3C3E690A13C5}" type="presParOf" srcId="{B850F35A-640A-46B6-9F87-44F3B15AE4DD}" destId="{90C5BEA2-341C-4981-92C6-FA884253567B}" srcOrd="2" destOrd="0" presId="urn:microsoft.com/office/officeart/2018/2/layout/IconVerticalSolidList"/>
    <dgm:cxn modelId="{EFED1A30-1641-4DAF-BD5D-AE4CB0F269A8}" type="presParOf" srcId="{B850F35A-640A-46B6-9F87-44F3B15AE4DD}" destId="{A932B52B-649C-49EB-B493-792C01030317}" srcOrd="3" destOrd="0" presId="urn:microsoft.com/office/officeart/2018/2/layout/IconVerticalSolidList"/>
    <dgm:cxn modelId="{76ACB563-CE4F-4909-8A8F-D82F9B65B383}" type="presParOf" srcId="{B850F35A-640A-46B6-9F87-44F3B15AE4DD}" destId="{3A8B7AF6-BFAB-4B9A-A6A5-4111C3399D11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4504FD-8FF5-4598-9E62-78AEDF81D5F3}" type="doc">
      <dgm:prSet loTypeId="urn:microsoft.com/office/officeart/2005/8/layout/hierarchy1" loCatId="Inbox" qsTypeId="urn:microsoft.com/office/officeart/2005/8/quickstyle/3d2" qsCatId="3D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0EADF38-F7EF-41FD-8580-0D91C2564208}">
      <dgm:prSet/>
      <dgm:spPr/>
      <dgm:t>
        <a:bodyPr/>
        <a:lstStyle/>
        <a:p>
          <a:r>
            <a:rPr lang="cs-CZ" baseline="0"/>
            <a:t>Proti usnesením uvedeným v § 202/1 OSŘ</a:t>
          </a:r>
          <a:endParaRPr lang="en-US"/>
        </a:p>
      </dgm:t>
    </dgm:pt>
    <dgm:pt modelId="{9DBBF285-012B-405D-871C-9C8DDC3B999F}" type="parTrans" cxnId="{90C29EBE-8F5D-4527-B247-E40714F91177}">
      <dgm:prSet/>
      <dgm:spPr/>
      <dgm:t>
        <a:bodyPr/>
        <a:lstStyle/>
        <a:p>
          <a:endParaRPr lang="en-US"/>
        </a:p>
      </dgm:t>
    </dgm:pt>
    <dgm:pt modelId="{40FF22BF-D14C-4AE0-A7FB-3BA3F9BD127B}" type="sibTrans" cxnId="{90C29EBE-8F5D-4527-B247-E40714F91177}">
      <dgm:prSet/>
      <dgm:spPr/>
      <dgm:t>
        <a:bodyPr/>
        <a:lstStyle/>
        <a:p>
          <a:endParaRPr lang="en-US"/>
        </a:p>
      </dgm:t>
    </dgm:pt>
    <dgm:pt modelId="{B091C688-A783-4367-BE84-06CF0A43DAC2}">
      <dgm:prSet/>
      <dgm:spPr/>
      <dgm:t>
        <a:bodyPr/>
        <a:lstStyle/>
        <a:p>
          <a:r>
            <a:rPr lang="cs-CZ" baseline="0"/>
            <a:t>V dalších případech (OSŘ, ZŘS, EXŘ; např. § 17 OSŘ - usnesení o vyloučení zaměstnance soudu)</a:t>
          </a:r>
          <a:endParaRPr lang="en-US"/>
        </a:p>
      </dgm:t>
    </dgm:pt>
    <dgm:pt modelId="{67BB7BFB-7304-4C8E-8076-F3C529AD388A}" type="parTrans" cxnId="{B4410E57-4CED-40B3-B2E7-85C5835769B5}">
      <dgm:prSet/>
      <dgm:spPr/>
      <dgm:t>
        <a:bodyPr/>
        <a:lstStyle/>
        <a:p>
          <a:endParaRPr lang="en-US"/>
        </a:p>
      </dgm:t>
    </dgm:pt>
    <dgm:pt modelId="{BB1DF994-067A-44A5-950F-36404919FCBF}" type="sibTrans" cxnId="{B4410E57-4CED-40B3-B2E7-85C5835769B5}">
      <dgm:prSet/>
      <dgm:spPr/>
      <dgm:t>
        <a:bodyPr/>
        <a:lstStyle/>
        <a:p>
          <a:endParaRPr lang="en-US"/>
        </a:p>
      </dgm:t>
    </dgm:pt>
    <dgm:pt modelId="{F49F7109-7D2D-48DE-AB1C-744A67FBD74E}" type="pres">
      <dgm:prSet presAssocID="{A84504FD-8FF5-4598-9E62-78AEDF81D5F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D7EB4F5-1C81-46DF-A1BB-4BE4C4369242}" type="pres">
      <dgm:prSet presAssocID="{A0EADF38-F7EF-41FD-8580-0D91C2564208}" presName="hierRoot1" presStyleCnt="0"/>
      <dgm:spPr/>
    </dgm:pt>
    <dgm:pt modelId="{512D6327-DB62-40D8-A74E-A9C7AC39A45C}" type="pres">
      <dgm:prSet presAssocID="{A0EADF38-F7EF-41FD-8580-0D91C2564208}" presName="composite" presStyleCnt="0"/>
      <dgm:spPr/>
    </dgm:pt>
    <dgm:pt modelId="{55756259-9127-42C1-9D84-72D312A50296}" type="pres">
      <dgm:prSet presAssocID="{A0EADF38-F7EF-41FD-8580-0D91C2564208}" presName="background" presStyleLbl="node0" presStyleIdx="0" presStyleCnt="2"/>
      <dgm:spPr/>
    </dgm:pt>
    <dgm:pt modelId="{2AC660EA-07B6-49CB-B2E4-6E56010CA4E7}" type="pres">
      <dgm:prSet presAssocID="{A0EADF38-F7EF-41FD-8580-0D91C2564208}" presName="text" presStyleLbl="fgAcc0" presStyleIdx="0" presStyleCnt="2">
        <dgm:presLayoutVars>
          <dgm:chPref val="3"/>
        </dgm:presLayoutVars>
      </dgm:prSet>
      <dgm:spPr/>
    </dgm:pt>
    <dgm:pt modelId="{AFE3E757-DB06-49E1-8AED-E860DEF13CDD}" type="pres">
      <dgm:prSet presAssocID="{A0EADF38-F7EF-41FD-8580-0D91C2564208}" presName="hierChild2" presStyleCnt="0"/>
      <dgm:spPr/>
    </dgm:pt>
    <dgm:pt modelId="{AE8691F0-A7BB-4800-A7AA-E9792D79B34E}" type="pres">
      <dgm:prSet presAssocID="{B091C688-A783-4367-BE84-06CF0A43DAC2}" presName="hierRoot1" presStyleCnt="0"/>
      <dgm:spPr/>
    </dgm:pt>
    <dgm:pt modelId="{01B5F2E9-6404-4816-90BD-EBF024BAF0D3}" type="pres">
      <dgm:prSet presAssocID="{B091C688-A783-4367-BE84-06CF0A43DAC2}" presName="composite" presStyleCnt="0"/>
      <dgm:spPr/>
    </dgm:pt>
    <dgm:pt modelId="{1DDA8BB4-B416-4532-A1C7-4C2D67706380}" type="pres">
      <dgm:prSet presAssocID="{B091C688-A783-4367-BE84-06CF0A43DAC2}" presName="background" presStyleLbl="node0" presStyleIdx="1" presStyleCnt="2"/>
      <dgm:spPr/>
    </dgm:pt>
    <dgm:pt modelId="{BD66D7E8-035A-4DB6-BB9F-E7C39C84E48C}" type="pres">
      <dgm:prSet presAssocID="{B091C688-A783-4367-BE84-06CF0A43DAC2}" presName="text" presStyleLbl="fgAcc0" presStyleIdx="1" presStyleCnt="2">
        <dgm:presLayoutVars>
          <dgm:chPref val="3"/>
        </dgm:presLayoutVars>
      </dgm:prSet>
      <dgm:spPr/>
    </dgm:pt>
    <dgm:pt modelId="{745859CB-9A8F-4157-B0AF-1F1893C69FAF}" type="pres">
      <dgm:prSet presAssocID="{B091C688-A783-4367-BE84-06CF0A43DAC2}" presName="hierChild2" presStyleCnt="0"/>
      <dgm:spPr/>
    </dgm:pt>
  </dgm:ptLst>
  <dgm:cxnLst>
    <dgm:cxn modelId="{4B998326-9DCD-48AD-A482-1EE0023DB049}" type="presOf" srcId="{B091C688-A783-4367-BE84-06CF0A43DAC2}" destId="{BD66D7E8-035A-4DB6-BB9F-E7C39C84E48C}" srcOrd="0" destOrd="0" presId="urn:microsoft.com/office/officeart/2005/8/layout/hierarchy1"/>
    <dgm:cxn modelId="{02BE4373-978C-41DC-ACA9-B5718ACE2AA5}" type="presOf" srcId="{A0EADF38-F7EF-41FD-8580-0D91C2564208}" destId="{2AC660EA-07B6-49CB-B2E4-6E56010CA4E7}" srcOrd="0" destOrd="0" presId="urn:microsoft.com/office/officeart/2005/8/layout/hierarchy1"/>
    <dgm:cxn modelId="{B4410E57-4CED-40B3-B2E7-85C5835769B5}" srcId="{A84504FD-8FF5-4598-9E62-78AEDF81D5F3}" destId="{B091C688-A783-4367-BE84-06CF0A43DAC2}" srcOrd="1" destOrd="0" parTransId="{67BB7BFB-7304-4C8E-8076-F3C529AD388A}" sibTransId="{BB1DF994-067A-44A5-950F-36404919FCBF}"/>
    <dgm:cxn modelId="{90C29EBE-8F5D-4527-B247-E40714F91177}" srcId="{A84504FD-8FF5-4598-9E62-78AEDF81D5F3}" destId="{A0EADF38-F7EF-41FD-8580-0D91C2564208}" srcOrd="0" destOrd="0" parTransId="{9DBBF285-012B-405D-871C-9C8DDC3B999F}" sibTransId="{40FF22BF-D14C-4AE0-A7FB-3BA3F9BD127B}"/>
    <dgm:cxn modelId="{7830FEE6-C135-4DF4-A4F5-F65F7EC34E74}" type="presOf" srcId="{A84504FD-8FF5-4598-9E62-78AEDF81D5F3}" destId="{F49F7109-7D2D-48DE-AB1C-744A67FBD74E}" srcOrd="0" destOrd="0" presId="urn:microsoft.com/office/officeart/2005/8/layout/hierarchy1"/>
    <dgm:cxn modelId="{0111C8AD-CA94-44E5-90FE-673CCFBE8036}" type="presParOf" srcId="{F49F7109-7D2D-48DE-AB1C-744A67FBD74E}" destId="{4D7EB4F5-1C81-46DF-A1BB-4BE4C4369242}" srcOrd="0" destOrd="0" presId="urn:microsoft.com/office/officeart/2005/8/layout/hierarchy1"/>
    <dgm:cxn modelId="{1B5E1EA9-107E-4EAF-B70D-32B82A29F1C6}" type="presParOf" srcId="{4D7EB4F5-1C81-46DF-A1BB-4BE4C4369242}" destId="{512D6327-DB62-40D8-A74E-A9C7AC39A45C}" srcOrd="0" destOrd="0" presId="urn:microsoft.com/office/officeart/2005/8/layout/hierarchy1"/>
    <dgm:cxn modelId="{F355EEA7-F33E-4096-87E2-0112A4D1D405}" type="presParOf" srcId="{512D6327-DB62-40D8-A74E-A9C7AC39A45C}" destId="{55756259-9127-42C1-9D84-72D312A50296}" srcOrd="0" destOrd="0" presId="urn:microsoft.com/office/officeart/2005/8/layout/hierarchy1"/>
    <dgm:cxn modelId="{C4C2DA52-1B95-48FA-9FEC-353E8A17BB04}" type="presParOf" srcId="{512D6327-DB62-40D8-A74E-A9C7AC39A45C}" destId="{2AC660EA-07B6-49CB-B2E4-6E56010CA4E7}" srcOrd="1" destOrd="0" presId="urn:microsoft.com/office/officeart/2005/8/layout/hierarchy1"/>
    <dgm:cxn modelId="{EBFC72D2-6DA3-426C-8472-708EB200B573}" type="presParOf" srcId="{4D7EB4F5-1C81-46DF-A1BB-4BE4C4369242}" destId="{AFE3E757-DB06-49E1-8AED-E860DEF13CDD}" srcOrd="1" destOrd="0" presId="urn:microsoft.com/office/officeart/2005/8/layout/hierarchy1"/>
    <dgm:cxn modelId="{FF5D03F2-DB6C-4FAE-8E23-FAE9B2FF5078}" type="presParOf" srcId="{F49F7109-7D2D-48DE-AB1C-744A67FBD74E}" destId="{AE8691F0-A7BB-4800-A7AA-E9792D79B34E}" srcOrd="1" destOrd="0" presId="urn:microsoft.com/office/officeart/2005/8/layout/hierarchy1"/>
    <dgm:cxn modelId="{282E10FC-A6D4-4F9C-B5BF-A28FC753F6B8}" type="presParOf" srcId="{AE8691F0-A7BB-4800-A7AA-E9792D79B34E}" destId="{01B5F2E9-6404-4816-90BD-EBF024BAF0D3}" srcOrd="0" destOrd="0" presId="urn:microsoft.com/office/officeart/2005/8/layout/hierarchy1"/>
    <dgm:cxn modelId="{9F08E0E2-F4F9-4E4C-98DC-14CE20720FB4}" type="presParOf" srcId="{01B5F2E9-6404-4816-90BD-EBF024BAF0D3}" destId="{1DDA8BB4-B416-4532-A1C7-4C2D67706380}" srcOrd="0" destOrd="0" presId="urn:microsoft.com/office/officeart/2005/8/layout/hierarchy1"/>
    <dgm:cxn modelId="{5E5B2BDB-BE0D-413F-A0F4-A06D4AEEAA0E}" type="presParOf" srcId="{01B5F2E9-6404-4816-90BD-EBF024BAF0D3}" destId="{BD66D7E8-035A-4DB6-BB9F-E7C39C84E48C}" srcOrd="1" destOrd="0" presId="urn:microsoft.com/office/officeart/2005/8/layout/hierarchy1"/>
    <dgm:cxn modelId="{FBA74D51-CBB5-4F5F-856F-684435020B2C}" type="presParOf" srcId="{AE8691F0-A7BB-4800-A7AA-E9792D79B34E}" destId="{745859CB-9A8F-4157-B0AF-1F1893C69FA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5D4E8C-CC9D-4171-874C-8A5C286B2913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32F09F2-5DE7-433F-AC52-DA27D34ED20B}">
      <dgm:prSet/>
      <dgm:spPr/>
      <dgm:t>
        <a:bodyPr/>
        <a:lstStyle/>
        <a:p>
          <a:r>
            <a:rPr lang="cs-CZ"/>
            <a:t>Usnesení spíše technicko-organizační povahy</a:t>
          </a:r>
          <a:endParaRPr lang="en-US"/>
        </a:p>
      </dgm:t>
    </dgm:pt>
    <dgm:pt modelId="{47490483-5D0C-4655-82C7-C6B8ECA04ABA}" type="parTrans" cxnId="{4A79AD7E-5D6E-41BA-AE92-239C5792A7DD}">
      <dgm:prSet/>
      <dgm:spPr/>
      <dgm:t>
        <a:bodyPr/>
        <a:lstStyle/>
        <a:p>
          <a:endParaRPr lang="en-US"/>
        </a:p>
      </dgm:t>
    </dgm:pt>
    <dgm:pt modelId="{4156039C-E8DC-418E-8842-3F2027A32991}" type="sibTrans" cxnId="{4A79AD7E-5D6E-41BA-AE92-239C5792A7DD}">
      <dgm:prSet/>
      <dgm:spPr/>
      <dgm:t>
        <a:bodyPr/>
        <a:lstStyle/>
        <a:p>
          <a:endParaRPr lang="en-US"/>
        </a:p>
      </dgm:t>
    </dgm:pt>
    <dgm:pt modelId="{8261DC08-DA7F-496A-A3BC-957BA24F2C56}">
      <dgm:prSet/>
      <dgm:spPr/>
      <dgm:t>
        <a:bodyPr/>
        <a:lstStyle/>
        <a:p>
          <a:r>
            <a:rPr lang="cs-CZ"/>
            <a:t>Netýkají se věci samé</a:t>
          </a:r>
          <a:endParaRPr lang="en-US"/>
        </a:p>
      </dgm:t>
    </dgm:pt>
    <dgm:pt modelId="{ABA033CB-A427-4EF5-814D-8057196F9CF2}" type="parTrans" cxnId="{E19DE097-935D-4644-83CE-5391A733DF77}">
      <dgm:prSet/>
      <dgm:spPr/>
      <dgm:t>
        <a:bodyPr/>
        <a:lstStyle/>
        <a:p>
          <a:endParaRPr lang="en-US"/>
        </a:p>
      </dgm:t>
    </dgm:pt>
    <dgm:pt modelId="{0DADBF6F-2344-4B16-84C4-E33418596D8F}" type="sibTrans" cxnId="{E19DE097-935D-4644-83CE-5391A733DF77}">
      <dgm:prSet/>
      <dgm:spPr/>
      <dgm:t>
        <a:bodyPr/>
        <a:lstStyle/>
        <a:p>
          <a:endParaRPr lang="en-US"/>
        </a:p>
      </dgm:t>
    </dgm:pt>
    <dgm:pt modelId="{E3FB6292-B914-4F54-A26C-BA14436272AF}">
      <dgm:prSet/>
      <dgm:spPr/>
      <dgm:t>
        <a:bodyPr/>
        <a:lstStyle/>
        <a:p>
          <a:r>
            <a:rPr lang="cs-CZ"/>
            <a:t>Projevuje se v nich řídicí role soudu v procesu; soud jimi upravuje průběh řízení</a:t>
          </a:r>
          <a:endParaRPr lang="en-US"/>
        </a:p>
      </dgm:t>
    </dgm:pt>
    <dgm:pt modelId="{C05E156B-78B7-46F6-BB38-86CC5577D4EA}" type="parTrans" cxnId="{D421B42B-C395-42F7-866C-3FF914927D3F}">
      <dgm:prSet/>
      <dgm:spPr/>
      <dgm:t>
        <a:bodyPr/>
        <a:lstStyle/>
        <a:p>
          <a:endParaRPr lang="en-US"/>
        </a:p>
      </dgm:t>
    </dgm:pt>
    <dgm:pt modelId="{0CF9C226-F40C-4B4F-8BB2-1813B6549794}" type="sibTrans" cxnId="{D421B42B-C395-42F7-866C-3FF914927D3F}">
      <dgm:prSet/>
      <dgm:spPr/>
      <dgm:t>
        <a:bodyPr/>
        <a:lstStyle/>
        <a:p>
          <a:endParaRPr lang="en-US"/>
        </a:p>
      </dgm:t>
    </dgm:pt>
    <dgm:pt modelId="{BE7B296B-7413-4AD7-B297-528D1E57D0BE}">
      <dgm:prSet/>
      <dgm:spPr/>
      <dgm:t>
        <a:bodyPr/>
        <a:lstStyle/>
        <a:p>
          <a:r>
            <a:rPr lang="cs-CZ"/>
            <a:t>Vyloučení odvolání je odůvodněno</a:t>
          </a:r>
          <a:endParaRPr lang="en-US"/>
        </a:p>
      </dgm:t>
    </dgm:pt>
    <dgm:pt modelId="{8E065ED2-ED69-4B60-8639-58FFEB1C2A33}" type="parTrans" cxnId="{CB45531B-407C-4EA6-97DC-F42946BE8EB2}">
      <dgm:prSet/>
      <dgm:spPr/>
      <dgm:t>
        <a:bodyPr/>
        <a:lstStyle/>
        <a:p>
          <a:endParaRPr lang="en-US"/>
        </a:p>
      </dgm:t>
    </dgm:pt>
    <dgm:pt modelId="{7F2CECD9-001F-4267-9B19-E73299066CB8}" type="sibTrans" cxnId="{CB45531B-407C-4EA6-97DC-F42946BE8EB2}">
      <dgm:prSet/>
      <dgm:spPr/>
      <dgm:t>
        <a:bodyPr/>
        <a:lstStyle/>
        <a:p>
          <a:endParaRPr lang="en-US"/>
        </a:p>
      </dgm:t>
    </dgm:pt>
    <dgm:pt modelId="{AC9B7C8F-752B-4B11-9304-B0BC908A9B74}">
      <dgm:prSet/>
      <dgm:spPr/>
      <dgm:t>
        <a:bodyPr/>
        <a:lstStyle/>
        <a:p>
          <a:r>
            <a:rPr lang="cs-CZ"/>
            <a:t>tím, že nemohou způsobit vážnější újmu na právech účastníků</a:t>
          </a:r>
          <a:endParaRPr lang="en-US"/>
        </a:p>
      </dgm:t>
    </dgm:pt>
    <dgm:pt modelId="{7127A0A7-7D13-4FEC-BC15-C8CF5F6DF4AF}" type="parTrans" cxnId="{DC7F63F6-417D-4F00-890E-7D79814A6842}">
      <dgm:prSet/>
      <dgm:spPr/>
      <dgm:t>
        <a:bodyPr/>
        <a:lstStyle/>
        <a:p>
          <a:endParaRPr lang="en-US"/>
        </a:p>
      </dgm:t>
    </dgm:pt>
    <dgm:pt modelId="{D523918D-E12A-4491-9FD3-16BF3FE59351}" type="sibTrans" cxnId="{DC7F63F6-417D-4F00-890E-7D79814A6842}">
      <dgm:prSet/>
      <dgm:spPr/>
      <dgm:t>
        <a:bodyPr/>
        <a:lstStyle/>
        <a:p>
          <a:endParaRPr lang="en-US"/>
        </a:p>
      </dgm:t>
    </dgm:pt>
    <dgm:pt modelId="{66D3988B-B326-4091-92C3-0E831241A2F9}">
      <dgm:prSet/>
      <dgm:spPr/>
      <dgm:t>
        <a:bodyPr/>
        <a:lstStyle/>
        <a:p>
          <a:r>
            <a:rPr lang="cs-CZ"/>
            <a:t>rychlostí a hospodárností</a:t>
          </a:r>
          <a:endParaRPr lang="en-US"/>
        </a:p>
      </dgm:t>
    </dgm:pt>
    <dgm:pt modelId="{C579BA84-0FBC-4258-8AED-A86BA648BB13}" type="parTrans" cxnId="{4B1CAC84-5477-4577-94B2-E76B4139C527}">
      <dgm:prSet/>
      <dgm:spPr/>
      <dgm:t>
        <a:bodyPr/>
        <a:lstStyle/>
        <a:p>
          <a:endParaRPr lang="en-US"/>
        </a:p>
      </dgm:t>
    </dgm:pt>
    <dgm:pt modelId="{1A30068F-0CC7-453B-B8E2-D19C5615BDE5}" type="sibTrans" cxnId="{4B1CAC84-5477-4577-94B2-E76B4139C527}">
      <dgm:prSet/>
      <dgm:spPr/>
      <dgm:t>
        <a:bodyPr/>
        <a:lstStyle/>
        <a:p>
          <a:endParaRPr lang="en-US"/>
        </a:p>
      </dgm:t>
    </dgm:pt>
    <dgm:pt modelId="{5BD59B2B-0B01-4097-A2A1-3A8F1F0F391D}">
      <dgm:prSet/>
      <dgm:spPr/>
      <dgm:t>
        <a:bodyPr/>
        <a:lstStyle/>
        <a:p>
          <a:r>
            <a:rPr lang="cs-CZ"/>
            <a:t>Zvláštní režim</a:t>
          </a:r>
          <a:endParaRPr lang="en-US"/>
        </a:p>
      </dgm:t>
    </dgm:pt>
    <dgm:pt modelId="{B80B207F-1F0A-4F97-B152-A47AB87EEAA3}" type="parTrans" cxnId="{68CE1F14-AE95-4C81-8DC5-8F01A9F9C0B6}">
      <dgm:prSet/>
      <dgm:spPr/>
      <dgm:t>
        <a:bodyPr/>
        <a:lstStyle/>
        <a:p>
          <a:endParaRPr lang="en-US"/>
        </a:p>
      </dgm:t>
    </dgm:pt>
    <dgm:pt modelId="{4531EF5D-37D3-4B1C-A64F-62AE1E133041}" type="sibTrans" cxnId="{68CE1F14-AE95-4C81-8DC5-8F01A9F9C0B6}">
      <dgm:prSet/>
      <dgm:spPr/>
      <dgm:t>
        <a:bodyPr/>
        <a:lstStyle/>
        <a:p>
          <a:endParaRPr lang="en-US"/>
        </a:p>
      </dgm:t>
    </dgm:pt>
    <dgm:pt modelId="{6053D01F-CAEB-48F7-B669-F0382FA0A856}">
      <dgm:prSet/>
      <dgm:spPr/>
      <dgm:t>
        <a:bodyPr/>
        <a:lstStyle/>
        <a:p>
          <a:r>
            <a:rPr lang="cs-CZ"/>
            <a:t>soud jimi není vázán (může je i bez návrhu změnit)</a:t>
          </a:r>
          <a:endParaRPr lang="en-US"/>
        </a:p>
      </dgm:t>
    </dgm:pt>
    <dgm:pt modelId="{50CC726F-E776-4740-B927-BE437647F0FA}" type="parTrans" cxnId="{A5617E88-D652-4B61-A784-81869C23AA19}">
      <dgm:prSet/>
      <dgm:spPr/>
      <dgm:t>
        <a:bodyPr/>
        <a:lstStyle/>
        <a:p>
          <a:endParaRPr lang="en-US"/>
        </a:p>
      </dgm:t>
    </dgm:pt>
    <dgm:pt modelId="{B9A38834-5326-4CD7-B210-0C7DB9F3A2FA}" type="sibTrans" cxnId="{A5617E88-D652-4B61-A784-81869C23AA19}">
      <dgm:prSet/>
      <dgm:spPr/>
      <dgm:t>
        <a:bodyPr/>
        <a:lstStyle/>
        <a:p>
          <a:endParaRPr lang="en-US"/>
        </a:p>
      </dgm:t>
    </dgm:pt>
    <dgm:pt modelId="{A6060815-5E4D-4764-87EA-033C936A688A}">
      <dgm:prSet/>
      <dgm:spPr/>
      <dgm:t>
        <a:bodyPr/>
        <a:lstStyle/>
        <a:p>
          <a:r>
            <a:rPr lang="cs-CZ"/>
            <a:t>nemusí být odůvodněna</a:t>
          </a:r>
          <a:endParaRPr lang="en-US"/>
        </a:p>
      </dgm:t>
    </dgm:pt>
    <dgm:pt modelId="{C35437D3-71A1-4050-B248-B31CD1ED5F12}" type="parTrans" cxnId="{C03A41ED-8537-42F1-B0E5-BB6E47197758}">
      <dgm:prSet/>
      <dgm:spPr/>
      <dgm:t>
        <a:bodyPr/>
        <a:lstStyle/>
        <a:p>
          <a:endParaRPr lang="en-US"/>
        </a:p>
      </dgm:t>
    </dgm:pt>
    <dgm:pt modelId="{715C4673-E085-4E3F-837D-1689F77E74BE}" type="sibTrans" cxnId="{C03A41ED-8537-42F1-B0E5-BB6E47197758}">
      <dgm:prSet/>
      <dgm:spPr/>
      <dgm:t>
        <a:bodyPr/>
        <a:lstStyle/>
        <a:p>
          <a:endParaRPr lang="en-US"/>
        </a:p>
      </dgm:t>
    </dgm:pt>
    <dgm:pt modelId="{A4A5C383-FAE4-49E4-9091-2C069C9B3C6E}" type="pres">
      <dgm:prSet presAssocID="{565D4E8C-CC9D-4171-874C-8A5C286B2913}" presName="root" presStyleCnt="0">
        <dgm:presLayoutVars>
          <dgm:dir/>
          <dgm:resizeHandles val="exact"/>
        </dgm:presLayoutVars>
      </dgm:prSet>
      <dgm:spPr/>
    </dgm:pt>
    <dgm:pt modelId="{FC29534F-CEE3-44E6-BAF7-1D74E2078EB1}" type="pres">
      <dgm:prSet presAssocID="{B32F09F2-5DE7-433F-AC52-DA27D34ED20B}" presName="compNode" presStyleCnt="0"/>
      <dgm:spPr/>
    </dgm:pt>
    <dgm:pt modelId="{515FBA97-9F40-46B6-A607-2C7A224DE8F3}" type="pres">
      <dgm:prSet presAssocID="{B32F09F2-5DE7-433F-AC52-DA27D34ED20B}" presName="bgRect" presStyleLbl="bgShp" presStyleIdx="0" presStyleCnt="5"/>
      <dgm:spPr/>
    </dgm:pt>
    <dgm:pt modelId="{B7DA4F49-ED51-4CDA-AD80-6B6A46CC7A08}" type="pres">
      <dgm:prSet presAssocID="{B32F09F2-5DE7-433F-AC52-DA27D34ED20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3C549805-579A-47E7-AACC-716C6561DD86}" type="pres">
      <dgm:prSet presAssocID="{B32F09F2-5DE7-433F-AC52-DA27D34ED20B}" presName="spaceRect" presStyleCnt="0"/>
      <dgm:spPr/>
    </dgm:pt>
    <dgm:pt modelId="{36BDC22F-684D-4E9C-B5EF-E4CB7243AA68}" type="pres">
      <dgm:prSet presAssocID="{B32F09F2-5DE7-433F-AC52-DA27D34ED20B}" presName="parTx" presStyleLbl="revTx" presStyleIdx="0" presStyleCnt="7">
        <dgm:presLayoutVars>
          <dgm:chMax val="0"/>
          <dgm:chPref val="0"/>
        </dgm:presLayoutVars>
      </dgm:prSet>
      <dgm:spPr/>
    </dgm:pt>
    <dgm:pt modelId="{B8FB8BF1-6ECF-484B-95E3-50D8E1CEF2E3}" type="pres">
      <dgm:prSet presAssocID="{4156039C-E8DC-418E-8842-3F2027A32991}" presName="sibTrans" presStyleCnt="0"/>
      <dgm:spPr/>
    </dgm:pt>
    <dgm:pt modelId="{1F6F6A4F-14F1-453F-B453-5DDEC31A1913}" type="pres">
      <dgm:prSet presAssocID="{8261DC08-DA7F-496A-A3BC-957BA24F2C56}" presName="compNode" presStyleCnt="0"/>
      <dgm:spPr/>
    </dgm:pt>
    <dgm:pt modelId="{96DE7E1E-7901-42A0-A4AE-2C4F27228620}" type="pres">
      <dgm:prSet presAssocID="{8261DC08-DA7F-496A-A3BC-957BA24F2C56}" presName="bgRect" presStyleLbl="bgShp" presStyleIdx="1" presStyleCnt="5"/>
      <dgm:spPr/>
    </dgm:pt>
    <dgm:pt modelId="{E0FB8132-4063-4D9D-839F-5A5702050507}" type="pres">
      <dgm:prSet presAssocID="{8261DC08-DA7F-496A-A3BC-957BA24F2C56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nce"/>
        </a:ext>
      </dgm:extLst>
    </dgm:pt>
    <dgm:pt modelId="{57611E11-5323-47EB-83D7-60AE76B16C81}" type="pres">
      <dgm:prSet presAssocID="{8261DC08-DA7F-496A-A3BC-957BA24F2C56}" presName="spaceRect" presStyleCnt="0"/>
      <dgm:spPr/>
    </dgm:pt>
    <dgm:pt modelId="{F3E38260-8721-46F5-BA52-2752A9E63D25}" type="pres">
      <dgm:prSet presAssocID="{8261DC08-DA7F-496A-A3BC-957BA24F2C56}" presName="parTx" presStyleLbl="revTx" presStyleIdx="1" presStyleCnt="7">
        <dgm:presLayoutVars>
          <dgm:chMax val="0"/>
          <dgm:chPref val="0"/>
        </dgm:presLayoutVars>
      </dgm:prSet>
      <dgm:spPr/>
    </dgm:pt>
    <dgm:pt modelId="{86F19B23-1B72-4D88-9162-B82DD509CB22}" type="pres">
      <dgm:prSet presAssocID="{0DADBF6F-2344-4B16-84C4-E33418596D8F}" presName="sibTrans" presStyleCnt="0"/>
      <dgm:spPr/>
    </dgm:pt>
    <dgm:pt modelId="{CA1360FF-DEFE-4E09-8A02-10DDDB94A8F8}" type="pres">
      <dgm:prSet presAssocID="{E3FB6292-B914-4F54-A26C-BA14436272AF}" presName="compNode" presStyleCnt="0"/>
      <dgm:spPr/>
    </dgm:pt>
    <dgm:pt modelId="{7A23A9D8-C465-4D90-BB41-E9055A5AF891}" type="pres">
      <dgm:prSet presAssocID="{E3FB6292-B914-4F54-A26C-BA14436272AF}" presName="bgRect" presStyleLbl="bgShp" presStyleIdx="2" presStyleCnt="5"/>
      <dgm:spPr/>
    </dgm:pt>
    <dgm:pt modelId="{B4988020-4D9B-491B-9786-FE91FBE07040}" type="pres">
      <dgm:prSet presAssocID="{E3FB6292-B914-4F54-A26C-BA14436272A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055889F1-F9D0-402F-8F58-313493CE7B23}" type="pres">
      <dgm:prSet presAssocID="{E3FB6292-B914-4F54-A26C-BA14436272AF}" presName="spaceRect" presStyleCnt="0"/>
      <dgm:spPr/>
    </dgm:pt>
    <dgm:pt modelId="{65960E30-39C7-403D-B747-2FA572F27FC1}" type="pres">
      <dgm:prSet presAssocID="{E3FB6292-B914-4F54-A26C-BA14436272AF}" presName="parTx" presStyleLbl="revTx" presStyleIdx="2" presStyleCnt="7">
        <dgm:presLayoutVars>
          <dgm:chMax val="0"/>
          <dgm:chPref val="0"/>
        </dgm:presLayoutVars>
      </dgm:prSet>
      <dgm:spPr/>
    </dgm:pt>
    <dgm:pt modelId="{DC4C54EF-A721-4989-899D-C51792779983}" type="pres">
      <dgm:prSet presAssocID="{0CF9C226-F40C-4B4F-8BB2-1813B6549794}" presName="sibTrans" presStyleCnt="0"/>
      <dgm:spPr/>
    </dgm:pt>
    <dgm:pt modelId="{C22B0D27-9E71-4A7D-B0D0-1B18F466439A}" type="pres">
      <dgm:prSet presAssocID="{BE7B296B-7413-4AD7-B297-528D1E57D0BE}" presName="compNode" presStyleCnt="0"/>
      <dgm:spPr/>
    </dgm:pt>
    <dgm:pt modelId="{98E691CC-326C-495E-AC69-57E948755A5B}" type="pres">
      <dgm:prSet presAssocID="{BE7B296B-7413-4AD7-B297-528D1E57D0BE}" presName="bgRect" presStyleLbl="bgShp" presStyleIdx="3" presStyleCnt="5"/>
      <dgm:spPr/>
    </dgm:pt>
    <dgm:pt modelId="{08160A16-AB11-41C4-8ED2-32C46A6A01CF}" type="pres">
      <dgm:prSet presAssocID="{BE7B296B-7413-4AD7-B297-528D1E57D0BE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2197E726-3840-44AF-B4B6-F59408A4C70C}" type="pres">
      <dgm:prSet presAssocID="{BE7B296B-7413-4AD7-B297-528D1E57D0BE}" presName="spaceRect" presStyleCnt="0"/>
      <dgm:spPr/>
    </dgm:pt>
    <dgm:pt modelId="{E47BF4AB-DBB7-406D-8BA2-C698112A59F3}" type="pres">
      <dgm:prSet presAssocID="{BE7B296B-7413-4AD7-B297-528D1E57D0BE}" presName="parTx" presStyleLbl="revTx" presStyleIdx="3" presStyleCnt="7">
        <dgm:presLayoutVars>
          <dgm:chMax val="0"/>
          <dgm:chPref val="0"/>
        </dgm:presLayoutVars>
      </dgm:prSet>
      <dgm:spPr/>
    </dgm:pt>
    <dgm:pt modelId="{AAB195D9-044C-46EA-94BC-E23B7C6CDF58}" type="pres">
      <dgm:prSet presAssocID="{BE7B296B-7413-4AD7-B297-528D1E57D0BE}" presName="desTx" presStyleLbl="revTx" presStyleIdx="4" presStyleCnt="7">
        <dgm:presLayoutVars/>
      </dgm:prSet>
      <dgm:spPr/>
    </dgm:pt>
    <dgm:pt modelId="{9D54EBCF-E9C7-4EFF-BF75-B52072E5D364}" type="pres">
      <dgm:prSet presAssocID="{7F2CECD9-001F-4267-9B19-E73299066CB8}" presName="sibTrans" presStyleCnt="0"/>
      <dgm:spPr/>
    </dgm:pt>
    <dgm:pt modelId="{6C14825A-4052-48B1-A97A-7941C5407C48}" type="pres">
      <dgm:prSet presAssocID="{5BD59B2B-0B01-4097-A2A1-3A8F1F0F391D}" presName="compNode" presStyleCnt="0"/>
      <dgm:spPr/>
    </dgm:pt>
    <dgm:pt modelId="{80CE831C-6759-4B3C-B982-DF835FAB6D29}" type="pres">
      <dgm:prSet presAssocID="{5BD59B2B-0B01-4097-A2A1-3A8F1F0F391D}" presName="bgRect" presStyleLbl="bgShp" presStyleIdx="4" presStyleCnt="5"/>
      <dgm:spPr/>
    </dgm:pt>
    <dgm:pt modelId="{2391D310-71C0-4354-A85E-8F1EC86BB7B6}" type="pres">
      <dgm:prSet presAssocID="{5BD59B2B-0B01-4097-A2A1-3A8F1F0F391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se"/>
        </a:ext>
      </dgm:extLst>
    </dgm:pt>
    <dgm:pt modelId="{77FFC510-9BDC-4831-9337-A6914F077B8E}" type="pres">
      <dgm:prSet presAssocID="{5BD59B2B-0B01-4097-A2A1-3A8F1F0F391D}" presName="spaceRect" presStyleCnt="0"/>
      <dgm:spPr/>
    </dgm:pt>
    <dgm:pt modelId="{28C96D8C-7BF9-4197-91AA-D46A03F047CB}" type="pres">
      <dgm:prSet presAssocID="{5BD59B2B-0B01-4097-A2A1-3A8F1F0F391D}" presName="parTx" presStyleLbl="revTx" presStyleIdx="5" presStyleCnt="7">
        <dgm:presLayoutVars>
          <dgm:chMax val="0"/>
          <dgm:chPref val="0"/>
        </dgm:presLayoutVars>
      </dgm:prSet>
      <dgm:spPr/>
    </dgm:pt>
    <dgm:pt modelId="{3C23A1CD-BCC5-4EF5-B081-8A3DA97E3B2E}" type="pres">
      <dgm:prSet presAssocID="{5BD59B2B-0B01-4097-A2A1-3A8F1F0F391D}" presName="desTx" presStyleLbl="revTx" presStyleIdx="6" presStyleCnt="7">
        <dgm:presLayoutVars/>
      </dgm:prSet>
      <dgm:spPr/>
    </dgm:pt>
  </dgm:ptLst>
  <dgm:cxnLst>
    <dgm:cxn modelId="{68CE1F14-AE95-4C81-8DC5-8F01A9F9C0B6}" srcId="{565D4E8C-CC9D-4171-874C-8A5C286B2913}" destId="{5BD59B2B-0B01-4097-A2A1-3A8F1F0F391D}" srcOrd="4" destOrd="0" parTransId="{B80B207F-1F0A-4F97-B152-A47AB87EEAA3}" sibTransId="{4531EF5D-37D3-4B1C-A64F-62AE1E133041}"/>
    <dgm:cxn modelId="{CB45531B-407C-4EA6-97DC-F42946BE8EB2}" srcId="{565D4E8C-CC9D-4171-874C-8A5C286B2913}" destId="{BE7B296B-7413-4AD7-B297-528D1E57D0BE}" srcOrd="3" destOrd="0" parTransId="{8E065ED2-ED69-4B60-8639-58FFEB1C2A33}" sibTransId="{7F2CECD9-001F-4267-9B19-E73299066CB8}"/>
    <dgm:cxn modelId="{D421B42B-C395-42F7-866C-3FF914927D3F}" srcId="{565D4E8C-CC9D-4171-874C-8A5C286B2913}" destId="{E3FB6292-B914-4F54-A26C-BA14436272AF}" srcOrd="2" destOrd="0" parTransId="{C05E156B-78B7-46F6-BB38-86CC5577D4EA}" sibTransId="{0CF9C226-F40C-4B4F-8BB2-1813B6549794}"/>
    <dgm:cxn modelId="{4E4F4C30-27E5-4AF3-8BA8-07C998169B2D}" type="presOf" srcId="{B32F09F2-5DE7-433F-AC52-DA27D34ED20B}" destId="{36BDC22F-684D-4E9C-B5EF-E4CB7243AA68}" srcOrd="0" destOrd="0" presId="urn:microsoft.com/office/officeart/2018/2/layout/IconVerticalSolidList"/>
    <dgm:cxn modelId="{2A9EA932-2ADC-428B-9855-BF8278D16AB3}" type="presOf" srcId="{565D4E8C-CC9D-4171-874C-8A5C286B2913}" destId="{A4A5C383-FAE4-49E4-9091-2C069C9B3C6E}" srcOrd="0" destOrd="0" presId="urn:microsoft.com/office/officeart/2018/2/layout/IconVerticalSolidList"/>
    <dgm:cxn modelId="{D582CD34-4980-4D75-9FD2-56C89A061C5B}" type="presOf" srcId="{BE7B296B-7413-4AD7-B297-528D1E57D0BE}" destId="{E47BF4AB-DBB7-406D-8BA2-C698112A59F3}" srcOrd="0" destOrd="0" presId="urn:microsoft.com/office/officeart/2018/2/layout/IconVerticalSolidList"/>
    <dgm:cxn modelId="{8C517546-0932-401E-85D3-97574F2610C9}" type="presOf" srcId="{5BD59B2B-0B01-4097-A2A1-3A8F1F0F391D}" destId="{28C96D8C-7BF9-4197-91AA-D46A03F047CB}" srcOrd="0" destOrd="0" presId="urn:microsoft.com/office/officeart/2018/2/layout/IconVerticalSolidList"/>
    <dgm:cxn modelId="{7CA69946-8497-4FA5-8497-E4A3A5EDD821}" type="presOf" srcId="{AC9B7C8F-752B-4B11-9304-B0BC908A9B74}" destId="{AAB195D9-044C-46EA-94BC-E23B7C6CDF58}" srcOrd="0" destOrd="0" presId="urn:microsoft.com/office/officeart/2018/2/layout/IconVerticalSolidList"/>
    <dgm:cxn modelId="{4A79AD7E-5D6E-41BA-AE92-239C5792A7DD}" srcId="{565D4E8C-CC9D-4171-874C-8A5C286B2913}" destId="{B32F09F2-5DE7-433F-AC52-DA27D34ED20B}" srcOrd="0" destOrd="0" parTransId="{47490483-5D0C-4655-82C7-C6B8ECA04ABA}" sibTransId="{4156039C-E8DC-418E-8842-3F2027A32991}"/>
    <dgm:cxn modelId="{4B1CAC84-5477-4577-94B2-E76B4139C527}" srcId="{BE7B296B-7413-4AD7-B297-528D1E57D0BE}" destId="{66D3988B-B326-4091-92C3-0E831241A2F9}" srcOrd="1" destOrd="0" parTransId="{C579BA84-0FBC-4258-8AED-A86BA648BB13}" sibTransId="{1A30068F-0CC7-453B-B8E2-D19C5615BDE5}"/>
    <dgm:cxn modelId="{A5617E88-D652-4B61-A784-81869C23AA19}" srcId="{5BD59B2B-0B01-4097-A2A1-3A8F1F0F391D}" destId="{6053D01F-CAEB-48F7-B669-F0382FA0A856}" srcOrd="0" destOrd="0" parTransId="{50CC726F-E776-4740-B927-BE437647F0FA}" sibTransId="{B9A38834-5326-4CD7-B210-0C7DB9F3A2FA}"/>
    <dgm:cxn modelId="{E19DE097-935D-4644-83CE-5391A733DF77}" srcId="{565D4E8C-CC9D-4171-874C-8A5C286B2913}" destId="{8261DC08-DA7F-496A-A3BC-957BA24F2C56}" srcOrd="1" destOrd="0" parTransId="{ABA033CB-A427-4EF5-814D-8057196F9CF2}" sibTransId="{0DADBF6F-2344-4B16-84C4-E33418596D8F}"/>
    <dgm:cxn modelId="{A7ADEFB1-B113-40DC-A759-9CD7D2080546}" type="presOf" srcId="{A6060815-5E4D-4764-87EA-033C936A688A}" destId="{3C23A1CD-BCC5-4EF5-B081-8A3DA97E3B2E}" srcOrd="0" destOrd="1" presId="urn:microsoft.com/office/officeart/2018/2/layout/IconVerticalSolidList"/>
    <dgm:cxn modelId="{F25B39BF-9B11-49A8-9C30-4DB8E7E011AC}" type="presOf" srcId="{E3FB6292-B914-4F54-A26C-BA14436272AF}" destId="{65960E30-39C7-403D-B747-2FA572F27FC1}" srcOrd="0" destOrd="0" presId="urn:microsoft.com/office/officeart/2018/2/layout/IconVerticalSolidList"/>
    <dgm:cxn modelId="{5EE63DCA-1C6B-4AAD-83ED-D18403BCBC9B}" type="presOf" srcId="{66D3988B-B326-4091-92C3-0E831241A2F9}" destId="{AAB195D9-044C-46EA-94BC-E23B7C6CDF58}" srcOrd="0" destOrd="1" presId="urn:microsoft.com/office/officeart/2018/2/layout/IconVerticalSolidList"/>
    <dgm:cxn modelId="{6D2011DD-4B76-4C5E-A18E-564EA4973EA4}" type="presOf" srcId="{6053D01F-CAEB-48F7-B669-F0382FA0A856}" destId="{3C23A1CD-BCC5-4EF5-B081-8A3DA97E3B2E}" srcOrd="0" destOrd="0" presId="urn:microsoft.com/office/officeart/2018/2/layout/IconVerticalSolidList"/>
    <dgm:cxn modelId="{376A68E5-EEC4-4937-B4C4-B29386261D85}" type="presOf" srcId="{8261DC08-DA7F-496A-A3BC-957BA24F2C56}" destId="{F3E38260-8721-46F5-BA52-2752A9E63D25}" srcOrd="0" destOrd="0" presId="urn:microsoft.com/office/officeart/2018/2/layout/IconVerticalSolidList"/>
    <dgm:cxn modelId="{C03A41ED-8537-42F1-B0E5-BB6E47197758}" srcId="{5BD59B2B-0B01-4097-A2A1-3A8F1F0F391D}" destId="{A6060815-5E4D-4764-87EA-033C936A688A}" srcOrd="1" destOrd="0" parTransId="{C35437D3-71A1-4050-B248-B31CD1ED5F12}" sibTransId="{715C4673-E085-4E3F-837D-1689F77E74BE}"/>
    <dgm:cxn modelId="{DC7F63F6-417D-4F00-890E-7D79814A6842}" srcId="{BE7B296B-7413-4AD7-B297-528D1E57D0BE}" destId="{AC9B7C8F-752B-4B11-9304-B0BC908A9B74}" srcOrd="0" destOrd="0" parTransId="{7127A0A7-7D13-4FEC-BC15-C8CF5F6DF4AF}" sibTransId="{D523918D-E12A-4491-9FD3-16BF3FE59351}"/>
    <dgm:cxn modelId="{91DE577E-3321-48F0-96EF-136EAC66B26D}" type="presParOf" srcId="{A4A5C383-FAE4-49E4-9091-2C069C9B3C6E}" destId="{FC29534F-CEE3-44E6-BAF7-1D74E2078EB1}" srcOrd="0" destOrd="0" presId="urn:microsoft.com/office/officeart/2018/2/layout/IconVerticalSolidList"/>
    <dgm:cxn modelId="{CFE1FB5F-B635-46F9-87AE-13164BB19D92}" type="presParOf" srcId="{FC29534F-CEE3-44E6-BAF7-1D74E2078EB1}" destId="{515FBA97-9F40-46B6-A607-2C7A224DE8F3}" srcOrd="0" destOrd="0" presId="urn:microsoft.com/office/officeart/2018/2/layout/IconVerticalSolidList"/>
    <dgm:cxn modelId="{3AEBD4DE-4CF6-439A-951A-E1781CF31CD9}" type="presParOf" srcId="{FC29534F-CEE3-44E6-BAF7-1D74E2078EB1}" destId="{B7DA4F49-ED51-4CDA-AD80-6B6A46CC7A08}" srcOrd="1" destOrd="0" presId="urn:microsoft.com/office/officeart/2018/2/layout/IconVerticalSolidList"/>
    <dgm:cxn modelId="{2E25BF31-F889-410B-A36B-228EC462217B}" type="presParOf" srcId="{FC29534F-CEE3-44E6-BAF7-1D74E2078EB1}" destId="{3C549805-579A-47E7-AACC-716C6561DD86}" srcOrd="2" destOrd="0" presId="urn:microsoft.com/office/officeart/2018/2/layout/IconVerticalSolidList"/>
    <dgm:cxn modelId="{9C382CBC-00E0-4A3C-8BB8-920D97CD8562}" type="presParOf" srcId="{FC29534F-CEE3-44E6-BAF7-1D74E2078EB1}" destId="{36BDC22F-684D-4E9C-B5EF-E4CB7243AA68}" srcOrd="3" destOrd="0" presId="urn:microsoft.com/office/officeart/2018/2/layout/IconVerticalSolidList"/>
    <dgm:cxn modelId="{1546A728-9AFC-41C4-994E-D8F431E638C5}" type="presParOf" srcId="{A4A5C383-FAE4-49E4-9091-2C069C9B3C6E}" destId="{B8FB8BF1-6ECF-484B-95E3-50D8E1CEF2E3}" srcOrd="1" destOrd="0" presId="urn:microsoft.com/office/officeart/2018/2/layout/IconVerticalSolidList"/>
    <dgm:cxn modelId="{D952A459-CBED-4FE0-B024-B5D641D2F050}" type="presParOf" srcId="{A4A5C383-FAE4-49E4-9091-2C069C9B3C6E}" destId="{1F6F6A4F-14F1-453F-B453-5DDEC31A1913}" srcOrd="2" destOrd="0" presId="urn:microsoft.com/office/officeart/2018/2/layout/IconVerticalSolidList"/>
    <dgm:cxn modelId="{96728E8C-DF57-4877-8913-0E82D212C2DB}" type="presParOf" srcId="{1F6F6A4F-14F1-453F-B453-5DDEC31A1913}" destId="{96DE7E1E-7901-42A0-A4AE-2C4F27228620}" srcOrd="0" destOrd="0" presId="urn:microsoft.com/office/officeart/2018/2/layout/IconVerticalSolidList"/>
    <dgm:cxn modelId="{C211DBFE-7559-4AB7-88FD-AA1DFC61EFE7}" type="presParOf" srcId="{1F6F6A4F-14F1-453F-B453-5DDEC31A1913}" destId="{E0FB8132-4063-4D9D-839F-5A5702050507}" srcOrd="1" destOrd="0" presId="urn:microsoft.com/office/officeart/2018/2/layout/IconVerticalSolidList"/>
    <dgm:cxn modelId="{E93BBD6E-1542-4ECC-9AC8-7457A71ACC1A}" type="presParOf" srcId="{1F6F6A4F-14F1-453F-B453-5DDEC31A1913}" destId="{57611E11-5323-47EB-83D7-60AE76B16C81}" srcOrd="2" destOrd="0" presId="urn:microsoft.com/office/officeart/2018/2/layout/IconVerticalSolidList"/>
    <dgm:cxn modelId="{2336F11C-ECA1-4F63-9934-233A33DD0ED1}" type="presParOf" srcId="{1F6F6A4F-14F1-453F-B453-5DDEC31A1913}" destId="{F3E38260-8721-46F5-BA52-2752A9E63D25}" srcOrd="3" destOrd="0" presId="urn:microsoft.com/office/officeart/2018/2/layout/IconVerticalSolidList"/>
    <dgm:cxn modelId="{DDA9D766-686B-4671-8CCB-1A757421308E}" type="presParOf" srcId="{A4A5C383-FAE4-49E4-9091-2C069C9B3C6E}" destId="{86F19B23-1B72-4D88-9162-B82DD509CB22}" srcOrd="3" destOrd="0" presId="urn:microsoft.com/office/officeart/2018/2/layout/IconVerticalSolidList"/>
    <dgm:cxn modelId="{27A9F230-4316-40AD-BD08-2B39DBB9C32A}" type="presParOf" srcId="{A4A5C383-FAE4-49E4-9091-2C069C9B3C6E}" destId="{CA1360FF-DEFE-4E09-8A02-10DDDB94A8F8}" srcOrd="4" destOrd="0" presId="urn:microsoft.com/office/officeart/2018/2/layout/IconVerticalSolidList"/>
    <dgm:cxn modelId="{546C9AD5-CE69-427B-88DE-2BD77264FC49}" type="presParOf" srcId="{CA1360FF-DEFE-4E09-8A02-10DDDB94A8F8}" destId="{7A23A9D8-C465-4D90-BB41-E9055A5AF891}" srcOrd="0" destOrd="0" presId="urn:microsoft.com/office/officeart/2018/2/layout/IconVerticalSolidList"/>
    <dgm:cxn modelId="{3A899D21-99F2-43FE-A06F-24A95F9883C0}" type="presParOf" srcId="{CA1360FF-DEFE-4E09-8A02-10DDDB94A8F8}" destId="{B4988020-4D9B-491B-9786-FE91FBE07040}" srcOrd="1" destOrd="0" presId="urn:microsoft.com/office/officeart/2018/2/layout/IconVerticalSolidList"/>
    <dgm:cxn modelId="{6254B6CE-3681-4359-9734-F53E26538778}" type="presParOf" srcId="{CA1360FF-DEFE-4E09-8A02-10DDDB94A8F8}" destId="{055889F1-F9D0-402F-8F58-313493CE7B23}" srcOrd="2" destOrd="0" presId="urn:microsoft.com/office/officeart/2018/2/layout/IconVerticalSolidList"/>
    <dgm:cxn modelId="{D95E229C-B8D2-4A07-B047-84D59EC9D0CF}" type="presParOf" srcId="{CA1360FF-DEFE-4E09-8A02-10DDDB94A8F8}" destId="{65960E30-39C7-403D-B747-2FA572F27FC1}" srcOrd="3" destOrd="0" presId="urn:microsoft.com/office/officeart/2018/2/layout/IconVerticalSolidList"/>
    <dgm:cxn modelId="{625AB23E-2AF2-4474-B246-D4871BCAD398}" type="presParOf" srcId="{A4A5C383-FAE4-49E4-9091-2C069C9B3C6E}" destId="{DC4C54EF-A721-4989-899D-C51792779983}" srcOrd="5" destOrd="0" presId="urn:microsoft.com/office/officeart/2018/2/layout/IconVerticalSolidList"/>
    <dgm:cxn modelId="{A00207F6-8DBC-4FF4-A9FD-445C11C56DE6}" type="presParOf" srcId="{A4A5C383-FAE4-49E4-9091-2C069C9B3C6E}" destId="{C22B0D27-9E71-4A7D-B0D0-1B18F466439A}" srcOrd="6" destOrd="0" presId="urn:microsoft.com/office/officeart/2018/2/layout/IconVerticalSolidList"/>
    <dgm:cxn modelId="{8E734CE1-1C75-42C3-A77D-C9A48EA79617}" type="presParOf" srcId="{C22B0D27-9E71-4A7D-B0D0-1B18F466439A}" destId="{98E691CC-326C-495E-AC69-57E948755A5B}" srcOrd="0" destOrd="0" presId="urn:microsoft.com/office/officeart/2018/2/layout/IconVerticalSolidList"/>
    <dgm:cxn modelId="{CDFB6AF2-1E47-45B3-A76A-1883F542DB80}" type="presParOf" srcId="{C22B0D27-9E71-4A7D-B0D0-1B18F466439A}" destId="{08160A16-AB11-41C4-8ED2-32C46A6A01CF}" srcOrd="1" destOrd="0" presId="urn:microsoft.com/office/officeart/2018/2/layout/IconVerticalSolidList"/>
    <dgm:cxn modelId="{9670B1C2-38A3-431E-ACD7-C2DCF09FE173}" type="presParOf" srcId="{C22B0D27-9E71-4A7D-B0D0-1B18F466439A}" destId="{2197E726-3840-44AF-B4B6-F59408A4C70C}" srcOrd="2" destOrd="0" presId="urn:microsoft.com/office/officeart/2018/2/layout/IconVerticalSolidList"/>
    <dgm:cxn modelId="{00718D8A-0BD6-4E0F-B401-1033C0BD3CBE}" type="presParOf" srcId="{C22B0D27-9E71-4A7D-B0D0-1B18F466439A}" destId="{E47BF4AB-DBB7-406D-8BA2-C698112A59F3}" srcOrd="3" destOrd="0" presId="urn:microsoft.com/office/officeart/2018/2/layout/IconVerticalSolidList"/>
    <dgm:cxn modelId="{033E8969-BAB1-49DF-A94B-449B8AF7F902}" type="presParOf" srcId="{C22B0D27-9E71-4A7D-B0D0-1B18F466439A}" destId="{AAB195D9-044C-46EA-94BC-E23B7C6CDF58}" srcOrd="4" destOrd="0" presId="urn:microsoft.com/office/officeart/2018/2/layout/IconVerticalSolidList"/>
    <dgm:cxn modelId="{891EA710-10E1-4517-8E44-281884AB14E0}" type="presParOf" srcId="{A4A5C383-FAE4-49E4-9091-2C069C9B3C6E}" destId="{9D54EBCF-E9C7-4EFF-BF75-B52072E5D364}" srcOrd="7" destOrd="0" presId="urn:microsoft.com/office/officeart/2018/2/layout/IconVerticalSolidList"/>
    <dgm:cxn modelId="{0359AC98-9733-4861-9A1B-8AEB5F7EE3AD}" type="presParOf" srcId="{A4A5C383-FAE4-49E4-9091-2C069C9B3C6E}" destId="{6C14825A-4052-48B1-A97A-7941C5407C48}" srcOrd="8" destOrd="0" presId="urn:microsoft.com/office/officeart/2018/2/layout/IconVerticalSolidList"/>
    <dgm:cxn modelId="{4430892A-092E-4BE5-844A-A03F8C66124B}" type="presParOf" srcId="{6C14825A-4052-48B1-A97A-7941C5407C48}" destId="{80CE831C-6759-4B3C-B982-DF835FAB6D29}" srcOrd="0" destOrd="0" presId="urn:microsoft.com/office/officeart/2018/2/layout/IconVerticalSolidList"/>
    <dgm:cxn modelId="{7C876F18-CCFD-4C7A-9F7E-E27F8C7B432F}" type="presParOf" srcId="{6C14825A-4052-48B1-A97A-7941C5407C48}" destId="{2391D310-71C0-4354-A85E-8F1EC86BB7B6}" srcOrd="1" destOrd="0" presId="urn:microsoft.com/office/officeart/2018/2/layout/IconVerticalSolidList"/>
    <dgm:cxn modelId="{03640128-A1BB-4C39-AA3C-0A22399FC08A}" type="presParOf" srcId="{6C14825A-4052-48B1-A97A-7941C5407C48}" destId="{77FFC510-9BDC-4831-9337-A6914F077B8E}" srcOrd="2" destOrd="0" presId="urn:microsoft.com/office/officeart/2018/2/layout/IconVerticalSolidList"/>
    <dgm:cxn modelId="{E2BA89CC-80B7-4832-8BD1-0A5FD84E2FC3}" type="presParOf" srcId="{6C14825A-4052-48B1-A97A-7941C5407C48}" destId="{28C96D8C-7BF9-4197-91AA-D46A03F047CB}" srcOrd="3" destOrd="0" presId="urn:microsoft.com/office/officeart/2018/2/layout/IconVerticalSolidList"/>
    <dgm:cxn modelId="{5651D16E-EA96-4732-8038-655DF0E77A5B}" type="presParOf" srcId="{6C14825A-4052-48B1-A97A-7941C5407C48}" destId="{3C23A1CD-BCC5-4EF5-B081-8A3DA97E3B2E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3561517-6314-4B9D-8135-B2DFFDF94502}" type="doc">
      <dgm:prSet loTypeId="urn:microsoft.com/office/officeart/2005/8/layout/list1" loCatId="Inbox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54AD3BF1-C46D-4412-BCCD-D4F0BFA4EFEF}">
      <dgm:prSet/>
      <dgm:spPr/>
      <dgm:t>
        <a:bodyPr/>
        <a:lstStyle/>
        <a:p>
          <a:r>
            <a:rPr lang="cs-CZ" baseline="0" dirty="0"/>
            <a:t>V bagatelních věcech (10 000 Kč)</a:t>
          </a:r>
          <a:endParaRPr lang="en-US" dirty="0"/>
        </a:p>
      </dgm:t>
    </dgm:pt>
    <dgm:pt modelId="{79DA0A80-6B72-459E-8855-518ED2880B21}" type="parTrans" cxnId="{CB73AC1E-10C0-4991-AD34-15409D5F2977}">
      <dgm:prSet/>
      <dgm:spPr/>
      <dgm:t>
        <a:bodyPr/>
        <a:lstStyle/>
        <a:p>
          <a:endParaRPr lang="en-US"/>
        </a:p>
      </dgm:t>
    </dgm:pt>
    <dgm:pt modelId="{F128D943-7442-491B-B68F-3CB8B4112B92}" type="sibTrans" cxnId="{CB73AC1E-10C0-4991-AD34-15409D5F2977}">
      <dgm:prSet/>
      <dgm:spPr/>
      <dgm:t>
        <a:bodyPr/>
        <a:lstStyle/>
        <a:p>
          <a:endParaRPr lang="en-US"/>
        </a:p>
      </dgm:t>
    </dgm:pt>
    <dgm:pt modelId="{151BE865-54DB-4979-AE5B-8FC8A80184E1}">
      <dgm:prSet/>
      <dgm:spPr/>
      <dgm:t>
        <a:bodyPr/>
        <a:lstStyle/>
        <a:p>
          <a:r>
            <a:rPr lang="cs-CZ" i="1" baseline="0" dirty="0"/>
            <a:t>pouze peněžité plnění</a:t>
          </a:r>
          <a:endParaRPr lang="en-US" dirty="0"/>
        </a:p>
      </dgm:t>
    </dgm:pt>
    <dgm:pt modelId="{2102135E-0E81-4AF6-90AD-E96B9E2E75BA}" type="parTrans" cxnId="{3DD239B1-FD24-4E16-88F9-F8B89F0C20DF}">
      <dgm:prSet/>
      <dgm:spPr/>
      <dgm:t>
        <a:bodyPr/>
        <a:lstStyle/>
        <a:p>
          <a:endParaRPr lang="en-US"/>
        </a:p>
      </dgm:t>
    </dgm:pt>
    <dgm:pt modelId="{D298BC27-0F1E-4628-B43A-A73963791C9E}" type="sibTrans" cxnId="{3DD239B1-FD24-4E16-88F9-F8B89F0C20DF}">
      <dgm:prSet/>
      <dgm:spPr/>
      <dgm:t>
        <a:bodyPr/>
        <a:lstStyle/>
        <a:p>
          <a:endParaRPr lang="en-US"/>
        </a:p>
      </dgm:t>
    </dgm:pt>
    <dgm:pt modelId="{586D10AD-043E-49ED-92AA-0D72637C91BE}">
      <dgm:prSet/>
      <dgm:spPr/>
      <dgm:t>
        <a:bodyPr/>
        <a:lstStyle/>
        <a:p>
          <a:r>
            <a:rPr lang="cs-CZ" i="1" baseline="0" dirty="0"/>
            <a:t>rozhodný je stav v době vyhlášení rozsudku</a:t>
          </a:r>
          <a:endParaRPr lang="en-US" dirty="0"/>
        </a:p>
      </dgm:t>
    </dgm:pt>
    <dgm:pt modelId="{F9378FF2-625B-423D-B7CA-86B861949E89}" type="parTrans" cxnId="{4BFF85DB-6F84-4F3B-ABE2-35FFD10278AE}">
      <dgm:prSet/>
      <dgm:spPr/>
      <dgm:t>
        <a:bodyPr/>
        <a:lstStyle/>
        <a:p>
          <a:endParaRPr lang="en-US"/>
        </a:p>
      </dgm:t>
    </dgm:pt>
    <dgm:pt modelId="{5FA03EEA-A4D9-4C00-AD90-4E0D168CCFF8}" type="sibTrans" cxnId="{4BFF85DB-6F84-4F3B-ABE2-35FFD10278AE}">
      <dgm:prSet/>
      <dgm:spPr/>
      <dgm:t>
        <a:bodyPr/>
        <a:lstStyle/>
        <a:p>
          <a:endParaRPr lang="en-US"/>
        </a:p>
      </dgm:t>
    </dgm:pt>
    <dgm:pt modelId="{A14B6792-0291-47F7-A404-6065BB534FB3}">
      <dgm:prSet/>
      <dgm:spPr/>
      <dgm:t>
        <a:bodyPr/>
        <a:lstStyle/>
        <a:p>
          <a:r>
            <a:rPr lang="cs-CZ" i="1" baseline="0" dirty="0"/>
            <a:t>v případě kumulace nároků se přípustnost odvolání posuzuje ohledně každého z nich samostatně; opačně – a nesprávně – NS 21 </a:t>
          </a:r>
          <a:r>
            <a:rPr lang="cs-CZ" i="1" baseline="0" dirty="0" err="1"/>
            <a:t>Cdo</a:t>
          </a:r>
          <a:r>
            <a:rPr lang="cs-CZ" i="1" baseline="0" dirty="0"/>
            <a:t> 3480/2015 (R 22/2018)</a:t>
          </a:r>
          <a:endParaRPr lang="en-US" dirty="0"/>
        </a:p>
      </dgm:t>
    </dgm:pt>
    <dgm:pt modelId="{90B0726B-543D-4A95-8735-FF5DA32B90BA}" type="parTrans" cxnId="{82F67605-0A40-482C-9E99-A13F76F25364}">
      <dgm:prSet/>
      <dgm:spPr/>
      <dgm:t>
        <a:bodyPr/>
        <a:lstStyle/>
        <a:p>
          <a:endParaRPr lang="en-US"/>
        </a:p>
      </dgm:t>
    </dgm:pt>
    <dgm:pt modelId="{708E6501-3F45-46A1-BFA8-AC6CCEB1A943}" type="sibTrans" cxnId="{82F67605-0A40-482C-9E99-A13F76F25364}">
      <dgm:prSet/>
      <dgm:spPr/>
      <dgm:t>
        <a:bodyPr/>
        <a:lstStyle/>
        <a:p>
          <a:endParaRPr lang="en-US"/>
        </a:p>
      </dgm:t>
    </dgm:pt>
    <dgm:pt modelId="{EA75F081-A4C7-40FA-BF10-A708A193D073}">
      <dgm:prSet/>
      <dgm:spPr/>
      <dgm:t>
        <a:bodyPr/>
        <a:lstStyle/>
        <a:p>
          <a:r>
            <a:rPr lang="cs-CZ" i="1" baseline="0" dirty="0"/>
            <a:t>nepřihlíží se k příslušenství (zejm. úroky, úroky z prodlení; nikoliv smluvní pokuta)</a:t>
          </a:r>
          <a:endParaRPr lang="en-US" dirty="0"/>
        </a:p>
      </dgm:t>
    </dgm:pt>
    <dgm:pt modelId="{05D99D6E-4389-440F-AE55-02BD81DF8E22}" type="parTrans" cxnId="{969FC32F-7D97-469A-8EE6-468D0FCB0773}">
      <dgm:prSet/>
      <dgm:spPr/>
      <dgm:t>
        <a:bodyPr/>
        <a:lstStyle/>
        <a:p>
          <a:endParaRPr lang="en-US"/>
        </a:p>
      </dgm:t>
    </dgm:pt>
    <dgm:pt modelId="{CA443829-D1A9-4E0D-A056-0F1E59C973AC}" type="sibTrans" cxnId="{969FC32F-7D97-469A-8EE6-468D0FCB0773}">
      <dgm:prSet/>
      <dgm:spPr/>
      <dgm:t>
        <a:bodyPr/>
        <a:lstStyle/>
        <a:p>
          <a:endParaRPr lang="en-US"/>
        </a:p>
      </dgm:t>
    </dgm:pt>
    <dgm:pt modelId="{4042418F-DD55-40BA-8698-5EDDC4D67FFB}">
      <dgm:prSet/>
      <dgm:spPr/>
      <dgm:t>
        <a:bodyPr/>
        <a:lstStyle/>
        <a:p>
          <a:r>
            <a:rPr lang="cs-CZ" i="1" baseline="0"/>
            <a:t>nepřípustnost odvolání platí i pro vedlejší výroky</a:t>
          </a:r>
          <a:endParaRPr lang="en-US"/>
        </a:p>
      </dgm:t>
    </dgm:pt>
    <dgm:pt modelId="{5BA339B9-4F7A-494B-A1B9-6C312B71B68B}" type="parTrans" cxnId="{E1F60EF8-883A-4701-8F90-B05D418958AD}">
      <dgm:prSet/>
      <dgm:spPr/>
      <dgm:t>
        <a:bodyPr/>
        <a:lstStyle/>
        <a:p>
          <a:endParaRPr lang="en-US"/>
        </a:p>
      </dgm:t>
    </dgm:pt>
    <dgm:pt modelId="{C64EC212-682C-4A23-8241-13243375E679}" type="sibTrans" cxnId="{E1F60EF8-883A-4701-8F90-B05D418958AD}">
      <dgm:prSet/>
      <dgm:spPr/>
      <dgm:t>
        <a:bodyPr/>
        <a:lstStyle/>
        <a:p>
          <a:endParaRPr lang="en-US"/>
        </a:p>
      </dgm:t>
    </dgm:pt>
    <dgm:pt modelId="{4D077DAA-F4CB-431A-B562-25664C0598BB}">
      <dgm:prSet/>
      <dgm:spPr/>
      <dgm:t>
        <a:bodyPr/>
        <a:lstStyle/>
        <a:p>
          <a:r>
            <a:rPr lang="cs-CZ" i="1" baseline="0"/>
            <a:t>limit neplatí pro odvolání proti kontumačním rozsudkům a rozsudkům pro uznání</a:t>
          </a:r>
          <a:endParaRPr lang="en-US"/>
        </a:p>
      </dgm:t>
    </dgm:pt>
    <dgm:pt modelId="{A6F5D696-8D9F-4F04-937B-A3680065229E}" type="parTrans" cxnId="{6F48846C-067F-421C-94D6-3A4F482FB3CA}">
      <dgm:prSet/>
      <dgm:spPr/>
      <dgm:t>
        <a:bodyPr/>
        <a:lstStyle/>
        <a:p>
          <a:endParaRPr lang="en-US"/>
        </a:p>
      </dgm:t>
    </dgm:pt>
    <dgm:pt modelId="{1DE6DD77-D492-4CE6-989B-FA3689F884EA}" type="sibTrans" cxnId="{6F48846C-067F-421C-94D6-3A4F482FB3CA}">
      <dgm:prSet/>
      <dgm:spPr/>
      <dgm:t>
        <a:bodyPr/>
        <a:lstStyle/>
        <a:p>
          <a:endParaRPr lang="en-US"/>
        </a:p>
      </dgm:t>
    </dgm:pt>
    <dgm:pt modelId="{062F6D54-0060-43FE-A45F-A46F5DD05D60}">
      <dgm:prSet/>
      <dgm:spPr/>
      <dgm:t>
        <a:bodyPr/>
        <a:lstStyle/>
        <a:p>
          <a:r>
            <a:rPr lang="cs-CZ" baseline="0"/>
            <a:t>Dále např. § 395 nebo § 476 ZŘS</a:t>
          </a:r>
          <a:endParaRPr lang="en-US"/>
        </a:p>
      </dgm:t>
    </dgm:pt>
    <dgm:pt modelId="{6D91DC2A-4218-41D7-8BDB-F14CC26F011B}" type="parTrans" cxnId="{049DD695-4E1E-494D-9ED8-55A02D752707}">
      <dgm:prSet/>
      <dgm:spPr/>
      <dgm:t>
        <a:bodyPr/>
        <a:lstStyle/>
        <a:p>
          <a:endParaRPr lang="en-US"/>
        </a:p>
      </dgm:t>
    </dgm:pt>
    <dgm:pt modelId="{E4001784-FC44-42ED-8229-2A6133EE9354}" type="sibTrans" cxnId="{049DD695-4E1E-494D-9ED8-55A02D752707}">
      <dgm:prSet/>
      <dgm:spPr/>
      <dgm:t>
        <a:bodyPr/>
        <a:lstStyle/>
        <a:p>
          <a:endParaRPr lang="en-US"/>
        </a:p>
      </dgm:t>
    </dgm:pt>
    <dgm:pt modelId="{847A0A0A-DF10-44B5-AFC2-300AC24AD913}" type="pres">
      <dgm:prSet presAssocID="{C3561517-6314-4B9D-8135-B2DFFDF94502}" presName="linear" presStyleCnt="0">
        <dgm:presLayoutVars>
          <dgm:dir/>
          <dgm:animLvl val="lvl"/>
          <dgm:resizeHandles val="exact"/>
        </dgm:presLayoutVars>
      </dgm:prSet>
      <dgm:spPr/>
    </dgm:pt>
    <dgm:pt modelId="{71DAC70E-8F7E-44BF-AB39-4F04F6D4665E}" type="pres">
      <dgm:prSet presAssocID="{54AD3BF1-C46D-4412-BCCD-D4F0BFA4EFEF}" presName="parentLin" presStyleCnt="0"/>
      <dgm:spPr/>
    </dgm:pt>
    <dgm:pt modelId="{69336B2F-0D64-4193-89C0-F9F85778921E}" type="pres">
      <dgm:prSet presAssocID="{54AD3BF1-C46D-4412-BCCD-D4F0BFA4EFEF}" presName="parentLeftMargin" presStyleLbl="node1" presStyleIdx="0" presStyleCnt="2"/>
      <dgm:spPr/>
    </dgm:pt>
    <dgm:pt modelId="{FEC79064-FC68-4500-B9D6-2F8DD24D078D}" type="pres">
      <dgm:prSet presAssocID="{54AD3BF1-C46D-4412-BCCD-D4F0BFA4EFE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3EB29CC-466B-40E4-8A97-7565C12D5994}" type="pres">
      <dgm:prSet presAssocID="{54AD3BF1-C46D-4412-BCCD-D4F0BFA4EFEF}" presName="negativeSpace" presStyleCnt="0"/>
      <dgm:spPr/>
    </dgm:pt>
    <dgm:pt modelId="{BA59E23C-4D5F-4C3F-8383-7C84239F349D}" type="pres">
      <dgm:prSet presAssocID="{54AD3BF1-C46D-4412-BCCD-D4F0BFA4EFEF}" presName="childText" presStyleLbl="conFgAcc1" presStyleIdx="0" presStyleCnt="2">
        <dgm:presLayoutVars>
          <dgm:bulletEnabled val="1"/>
        </dgm:presLayoutVars>
      </dgm:prSet>
      <dgm:spPr/>
    </dgm:pt>
    <dgm:pt modelId="{A312CA09-5DFE-43D7-B584-AEDCED5F3809}" type="pres">
      <dgm:prSet presAssocID="{F128D943-7442-491B-B68F-3CB8B4112B92}" presName="spaceBetweenRectangles" presStyleCnt="0"/>
      <dgm:spPr/>
    </dgm:pt>
    <dgm:pt modelId="{A99EF167-388A-43A8-AA29-B8638F6ACFB9}" type="pres">
      <dgm:prSet presAssocID="{062F6D54-0060-43FE-A45F-A46F5DD05D60}" presName="parentLin" presStyleCnt="0"/>
      <dgm:spPr/>
    </dgm:pt>
    <dgm:pt modelId="{99B9F754-2C38-41EA-97F8-D3DD63ECA917}" type="pres">
      <dgm:prSet presAssocID="{062F6D54-0060-43FE-A45F-A46F5DD05D60}" presName="parentLeftMargin" presStyleLbl="node1" presStyleIdx="0" presStyleCnt="2"/>
      <dgm:spPr/>
    </dgm:pt>
    <dgm:pt modelId="{F1132D65-B976-4364-948D-58857E8D9DAF}" type="pres">
      <dgm:prSet presAssocID="{062F6D54-0060-43FE-A45F-A46F5DD05D6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91139C1-31D0-4F25-AE75-6A382B4A4C16}" type="pres">
      <dgm:prSet presAssocID="{062F6D54-0060-43FE-A45F-A46F5DD05D60}" presName="negativeSpace" presStyleCnt="0"/>
      <dgm:spPr/>
    </dgm:pt>
    <dgm:pt modelId="{CA53F6DC-77FD-44DF-9E59-EE3A8990199F}" type="pres">
      <dgm:prSet presAssocID="{062F6D54-0060-43FE-A45F-A46F5DD05D6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2F67605-0A40-482C-9E99-A13F76F25364}" srcId="{54AD3BF1-C46D-4412-BCCD-D4F0BFA4EFEF}" destId="{A14B6792-0291-47F7-A404-6065BB534FB3}" srcOrd="2" destOrd="0" parTransId="{90B0726B-543D-4A95-8735-FF5DA32B90BA}" sibTransId="{708E6501-3F45-46A1-BFA8-AC6CCEB1A943}"/>
    <dgm:cxn modelId="{403ED009-2360-4B84-A289-455AD5D44F1A}" type="presOf" srcId="{54AD3BF1-C46D-4412-BCCD-D4F0BFA4EFEF}" destId="{69336B2F-0D64-4193-89C0-F9F85778921E}" srcOrd="0" destOrd="0" presId="urn:microsoft.com/office/officeart/2005/8/layout/list1"/>
    <dgm:cxn modelId="{F581EC0A-E50E-419D-962D-B4210B104E7A}" type="presOf" srcId="{A14B6792-0291-47F7-A404-6065BB534FB3}" destId="{BA59E23C-4D5F-4C3F-8383-7C84239F349D}" srcOrd="0" destOrd="2" presId="urn:microsoft.com/office/officeart/2005/8/layout/list1"/>
    <dgm:cxn modelId="{CB73AC1E-10C0-4991-AD34-15409D5F2977}" srcId="{C3561517-6314-4B9D-8135-B2DFFDF94502}" destId="{54AD3BF1-C46D-4412-BCCD-D4F0BFA4EFEF}" srcOrd="0" destOrd="0" parTransId="{79DA0A80-6B72-459E-8855-518ED2880B21}" sibTransId="{F128D943-7442-491B-B68F-3CB8B4112B92}"/>
    <dgm:cxn modelId="{969FC32F-7D97-469A-8EE6-468D0FCB0773}" srcId="{54AD3BF1-C46D-4412-BCCD-D4F0BFA4EFEF}" destId="{EA75F081-A4C7-40FA-BF10-A708A193D073}" srcOrd="3" destOrd="0" parTransId="{05D99D6E-4389-440F-AE55-02BD81DF8E22}" sibTransId="{CA443829-D1A9-4E0D-A056-0F1E59C973AC}"/>
    <dgm:cxn modelId="{2BFABC67-659C-4D0C-9969-8328BBFA445C}" type="presOf" srcId="{4D077DAA-F4CB-431A-B562-25664C0598BB}" destId="{BA59E23C-4D5F-4C3F-8383-7C84239F349D}" srcOrd="0" destOrd="5" presId="urn:microsoft.com/office/officeart/2005/8/layout/list1"/>
    <dgm:cxn modelId="{D0EBCA48-4F3B-4696-A071-390526466265}" type="presOf" srcId="{151BE865-54DB-4979-AE5B-8FC8A80184E1}" destId="{BA59E23C-4D5F-4C3F-8383-7C84239F349D}" srcOrd="0" destOrd="0" presId="urn:microsoft.com/office/officeart/2005/8/layout/list1"/>
    <dgm:cxn modelId="{141EE648-B082-4647-9766-34438AF6D91A}" type="presOf" srcId="{062F6D54-0060-43FE-A45F-A46F5DD05D60}" destId="{99B9F754-2C38-41EA-97F8-D3DD63ECA917}" srcOrd="0" destOrd="0" presId="urn:microsoft.com/office/officeart/2005/8/layout/list1"/>
    <dgm:cxn modelId="{6F48846C-067F-421C-94D6-3A4F482FB3CA}" srcId="{54AD3BF1-C46D-4412-BCCD-D4F0BFA4EFEF}" destId="{4D077DAA-F4CB-431A-B562-25664C0598BB}" srcOrd="5" destOrd="0" parTransId="{A6F5D696-8D9F-4F04-937B-A3680065229E}" sibTransId="{1DE6DD77-D492-4CE6-989B-FA3689F884EA}"/>
    <dgm:cxn modelId="{1F154F52-48F3-4464-9E71-253724FB1D7F}" type="presOf" srcId="{586D10AD-043E-49ED-92AA-0D72637C91BE}" destId="{BA59E23C-4D5F-4C3F-8383-7C84239F349D}" srcOrd="0" destOrd="1" presId="urn:microsoft.com/office/officeart/2005/8/layout/list1"/>
    <dgm:cxn modelId="{049DD695-4E1E-494D-9ED8-55A02D752707}" srcId="{C3561517-6314-4B9D-8135-B2DFFDF94502}" destId="{062F6D54-0060-43FE-A45F-A46F5DD05D60}" srcOrd="1" destOrd="0" parTransId="{6D91DC2A-4218-41D7-8BDB-F14CC26F011B}" sibTransId="{E4001784-FC44-42ED-8229-2A6133EE9354}"/>
    <dgm:cxn modelId="{D1A482AD-B776-4049-BFD7-E080250CB81A}" type="presOf" srcId="{4042418F-DD55-40BA-8698-5EDDC4D67FFB}" destId="{BA59E23C-4D5F-4C3F-8383-7C84239F349D}" srcOrd="0" destOrd="4" presId="urn:microsoft.com/office/officeart/2005/8/layout/list1"/>
    <dgm:cxn modelId="{3DD239B1-FD24-4E16-88F9-F8B89F0C20DF}" srcId="{54AD3BF1-C46D-4412-BCCD-D4F0BFA4EFEF}" destId="{151BE865-54DB-4979-AE5B-8FC8A80184E1}" srcOrd="0" destOrd="0" parTransId="{2102135E-0E81-4AF6-90AD-E96B9E2E75BA}" sibTransId="{D298BC27-0F1E-4628-B43A-A73963791C9E}"/>
    <dgm:cxn modelId="{198278B6-3F4A-4249-BAFC-F47457560805}" type="presOf" srcId="{C3561517-6314-4B9D-8135-B2DFFDF94502}" destId="{847A0A0A-DF10-44B5-AFC2-300AC24AD913}" srcOrd="0" destOrd="0" presId="urn:microsoft.com/office/officeart/2005/8/layout/list1"/>
    <dgm:cxn modelId="{2DC4DFB8-BC2F-48D1-89F7-DE73E79DB2CD}" type="presOf" srcId="{54AD3BF1-C46D-4412-BCCD-D4F0BFA4EFEF}" destId="{FEC79064-FC68-4500-B9D6-2F8DD24D078D}" srcOrd="1" destOrd="0" presId="urn:microsoft.com/office/officeart/2005/8/layout/list1"/>
    <dgm:cxn modelId="{676A32BF-9648-4414-ACCC-7D9A9B4CE22A}" type="presOf" srcId="{062F6D54-0060-43FE-A45F-A46F5DD05D60}" destId="{F1132D65-B976-4364-948D-58857E8D9DAF}" srcOrd="1" destOrd="0" presId="urn:microsoft.com/office/officeart/2005/8/layout/list1"/>
    <dgm:cxn modelId="{4BFF85DB-6F84-4F3B-ABE2-35FFD10278AE}" srcId="{54AD3BF1-C46D-4412-BCCD-D4F0BFA4EFEF}" destId="{586D10AD-043E-49ED-92AA-0D72637C91BE}" srcOrd="1" destOrd="0" parTransId="{F9378FF2-625B-423D-B7CA-86B861949E89}" sibTransId="{5FA03EEA-A4D9-4C00-AD90-4E0D168CCFF8}"/>
    <dgm:cxn modelId="{B63C7BF0-5F01-43D2-8F55-494716E50C61}" type="presOf" srcId="{EA75F081-A4C7-40FA-BF10-A708A193D073}" destId="{BA59E23C-4D5F-4C3F-8383-7C84239F349D}" srcOrd="0" destOrd="3" presId="urn:microsoft.com/office/officeart/2005/8/layout/list1"/>
    <dgm:cxn modelId="{E1F60EF8-883A-4701-8F90-B05D418958AD}" srcId="{54AD3BF1-C46D-4412-BCCD-D4F0BFA4EFEF}" destId="{4042418F-DD55-40BA-8698-5EDDC4D67FFB}" srcOrd="4" destOrd="0" parTransId="{5BA339B9-4F7A-494B-A1B9-6C312B71B68B}" sibTransId="{C64EC212-682C-4A23-8241-13243375E679}"/>
    <dgm:cxn modelId="{255355C9-E3AD-4501-BCA9-96A12EB88F63}" type="presParOf" srcId="{847A0A0A-DF10-44B5-AFC2-300AC24AD913}" destId="{71DAC70E-8F7E-44BF-AB39-4F04F6D4665E}" srcOrd="0" destOrd="0" presId="urn:microsoft.com/office/officeart/2005/8/layout/list1"/>
    <dgm:cxn modelId="{07105978-796C-4A2C-AAFD-9EB5A1A6CEDF}" type="presParOf" srcId="{71DAC70E-8F7E-44BF-AB39-4F04F6D4665E}" destId="{69336B2F-0D64-4193-89C0-F9F85778921E}" srcOrd="0" destOrd="0" presId="urn:microsoft.com/office/officeart/2005/8/layout/list1"/>
    <dgm:cxn modelId="{A089E789-191B-4F04-A662-AC794CAD7698}" type="presParOf" srcId="{71DAC70E-8F7E-44BF-AB39-4F04F6D4665E}" destId="{FEC79064-FC68-4500-B9D6-2F8DD24D078D}" srcOrd="1" destOrd="0" presId="urn:microsoft.com/office/officeart/2005/8/layout/list1"/>
    <dgm:cxn modelId="{5D49C627-DA34-42B1-AB9A-5B47807D2F44}" type="presParOf" srcId="{847A0A0A-DF10-44B5-AFC2-300AC24AD913}" destId="{F3EB29CC-466B-40E4-8A97-7565C12D5994}" srcOrd="1" destOrd="0" presId="urn:microsoft.com/office/officeart/2005/8/layout/list1"/>
    <dgm:cxn modelId="{6429DEFD-8925-4424-827B-F936C593BEAB}" type="presParOf" srcId="{847A0A0A-DF10-44B5-AFC2-300AC24AD913}" destId="{BA59E23C-4D5F-4C3F-8383-7C84239F349D}" srcOrd="2" destOrd="0" presId="urn:microsoft.com/office/officeart/2005/8/layout/list1"/>
    <dgm:cxn modelId="{2EBC0C91-FE9C-4F4C-B635-D2F7D3E16F78}" type="presParOf" srcId="{847A0A0A-DF10-44B5-AFC2-300AC24AD913}" destId="{A312CA09-5DFE-43D7-B584-AEDCED5F3809}" srcOrd="3" destOrd="0" presId="urn:microsoft.com/office/officeart/2005/8/layout/list1"/>
    <dgm:cxn modelId="{A299C1A1-6C99-4E48-B03C-FE808AC4CE75}" type="presParOf" srcId="{847A0A0A-DF10-44B5-AFC2-300AC24AD913}" destId="{A99EF167-388A-43A8-AA29-B8638F6ACFB9}" srcOrd="4" destOrd="0" presId="urn:microsoft.com/office/officeart/2005/8/layout/list1"/>
    <dgm:cxn modelId="{0F4DA8F7-8120-42B8-A801-3A25626F2549}" type="presParOf" srcId="{A99EF167-388A-43A8-AA29-B8638F6ACFB9}" destId="{99B9F754-2C38-41EA-97F8-D3DD63ECA917}" srcOrd="0" destOrd="0" presId="urn:microsoft.com/office/officeart/2005/8/layout/list1"/>
    <dgm:cxn modelId="{0C4574F6-47E9-45EA-AE80-6583FF820935}" type="presParOf" srcId="{A99EF167-388A-43A8-AA29-B8638F6ACFB9}" destId="{F1132D65-B976-4364-948D-58857E8D9DAF}" srcOrd="1" destOrd="0" presId="urn:microsoft.com/office/officeart/2005/8/layout/list1"/>
    <dgm:cxn modelId="{00F96D69-1C2E-4837-B119-181319FF8F1A}" type="presParOf" srcId="{847A0A0A-DF10-44B5-AFC2-300AC24AD913}" destId="{A91139C1-31D0-4F25-AE75-6A382B4A4C16}" srcOrd="5" destOrd="0" presId="urn:microsoft.com/office/officeart/2005/8/layout/list1"/>
    <dgm:cxn modelId="{398D6020-62FD-450A-B420-85283530475F}" type="presParOf" srcId="{847A0A0A-DF10-44B5-AFC2-300AC24AD913}" destId="{CA53F6DC-77FD-44DF-9E59-EE3A8990199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53CB04B-3115-4DA9-A10F-F955F94E674A}" type="doc">
      <dgm:prSet loTypeId="urn:microsoft.com/office/officeart/2005/8/layout/hierarchy1" loCatId="Inbox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n-US"/>
        </a:p>
      </dgm:t>
    </dgm:pt>
    <dgm:pt modelId="{46C230B8-997F-4192-8B1C-EC10F05E8355}">
      <dgm:prSet/>
      <dgm:spPr/>
      <dgm:t>
        <a:bodyPr/>
        <a:lstStyle/>
        <a:p>
          <a:r>
            <a:rPr lang="cs-CZ" baseline="0" dirty="0"/>
            <a:t>Proti odůvodnění rozhodnutí není odvolání přípustné</a:t>
          </a:r>
          <a:endParaRPr lang="en-US" dirty="0"/>
        </a:p>
      </dgm:t>
    </dgm:pt>
    <dgm:pt modelId="{DA585A43-2878-4B65-A608-1FA71A8EBD5F}" type="parTrans" cxnId="{A33160D8-B741-4B70-AEC6-6AED994DE433}">
      <dgm:prSet/>
      <dgm:spPr/>
      <dgm:t>
        <a:bodyPr/>
        <a:lstStyle/>
        <a:p>
          <a:endParaRPr lang="en-US"/>
        </a:p>
      </dgm:t>
    </dgm:pt>
    <dgm:pt modelId="{034E7D66-6522-4490-AACC-2358B35E2FE6}" type="sibTrans" cxnId="{A33160D8-B741-4B70-AEC6-6AED994DE433}">
      <dgm:prSet/>
      <dgm:spPr/>
      <dgm:t>
        <a:bodyPr/>
        <a:lstStyle/>
        <a:p>
          <a:endParaRPr lang="en-US"/>
        </a:p>
      </dgm:t>
    </dgm:pt>
    <dgm:pt modelId="{F73E8ECC-62DF-479A-9C60-D593C2D4169D}">
      <dgm:prSet/>
      <dgm:spPr/>
      <dgm:t>
        <a:bodyPr/>
        <a:lstStyle/>
        <a:p>
          <a:r>
            <a:rPr lang="cs-CZ" baseline="0"/>
            <a:t>K nápravě slouží § 165 OSŘ – oprava odůvodnění rozsudku, nemá-li podklad ve zjištěném skutkovém stavu</a:t>
          </a:r>
          <a:endParaRPr lang="en-US"/>
        </a:p>
      </dgm:t>
    </dgm:pt>
    <dgm:pt modelId="{F91AE6A7-4D07-4F2B-BD24-0F8E7D396BA5}" type="parTrans" cxnId="{1D15FBE9-773E-49CD-80ED-DD51C9E965CC}">
      <dgm:prSet/>
      <dgm:spPr/>
      <dgm:t>
        <a:bodyPr/>
        <a:lstStyle/>
        <a:p>
          <a:endParaRPr lang="en-US"/>
        </a:p>
      </dgm:t>
    </dgm:pt>
    <dgm:pt modelId="{D69039C0-D7B6-4413-A2D3-D30694B420A2}" type="sibTrans" cxnId="{1D15FBE9-773E-49CD-80ED-DD51C9E965CC}">
      <dgm:prSet/>
      <dgm:spPr/>
      <dgm:t>
        <a:bodyPr/>
        <a:lstStyle/>
        <a:p>
          <a:endParaRPr lang="en-US"/>
        </a:p>
      </dgm:t>
    </dgm:pt>
    <dgm:pt modelId="{B1CAA89F-B53F-4A49-910E-A19A7D1B5333}" type="pres">
      <dgm:prSet presAssocID="{D53CB04B-3115-4DA9-A10F-F955F94E67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7ED01E-1DFB-42C2-9E47-93CACFDE5C90}" type="pres">
      <dgm:prSet presAssocID="{46C230B8-997F-4192-8B1C-EC10F05E8355}" presName="hierRoot1" presStyleCnt="0"/>
      <dgm:spPr/>
    </dgm:pt>
    <dgm:pt modelId="{BE29914A-CD2C-4767-A8A7-2FC0EE704AFA}" type="pres">
      <dgm:prSet presAssocID="{46C230B8-997F-4192-8B1C-EC10F05E8355}" presName="composite" presStyleCnt="0"/>
      <dgm:spPr/>
    </dgm:pt>
    <dgm:pt modelId="{45B70FC6-01F3-4C65-8277-F9834B92E1A6}" type="pres">
      <dgm:prSet presAssocID="{46C230B8-997F-4192-8B1C-EC10F05E8355}" presName="background" presStyleLbl="node0" presStyleIdx="0" presStyleCnt="2"/>
      <dgm:spPr/>
    </dgm:pt>
    <dgm:pt modelId="{007F2E77-5A1A-4163-BBDE-DF5CB5E1158C}" type="pres">
      <dgm:prSet presAssocID="{46C230B8-997F-4192-8B1C-EC10F05E8355}" presName="text" presStyleLbl="fgAcc0" presStyleIdx="0" presStyleCnt="2">
        <dgm:presLayoutVars>
          <dgm:chPref val="3"/>
        </dgm:presLayoutVars>
      </dgm:prSet>
      <dgm:spPr/>
    </dgm:pt>
    <dgm:pt modelId="{2BDE6A04-894D-437D-A578-4397202F98CF}" type="pres">
      <dgm:prSet presAssocID="{46C230B8-997F-4192-8B1C-EC10F05E8355}" presName="hierChild2" presStyleCnt="0"/>
      <dgm:spPr/>
    </dgm:pt>
    <dgm:pt modelId="{B85E37EB-627F-411E-8001-11D6393D5654}" type="pres">
      <dgm:prSet presAssocID="{F73E8ECC-62DF-479A-9C60-D593C2D4169D}" presName="hierRoot1" presStyleCnt="0"/>
      <dgm:spPr/>
    </dgm:pt>
    <dgm:pt modelId="{0A509960-E5FD-4843-ADFD-720C017CA4E9}" type="pres">
      <dgm:prSet presAssocID="{F73E8ECC-62DF-479A-9C60-D593C2D4169D}" presName="composite" presStyleCnt="0"/>
      <dgm:spPr/>
    </dgm:pt>
    <dgm:pt modelId="{9AF37C80-0516-442D-A580-20F5AA978ECA}" type="pres">
      <dgm:prSet presAssocID="{F73E8ECC-62DF-479A-9C60-D593C2D4169D}" presName="background" presStyleLbl="node0" presStyleIdx="1" presStyleCnt="2"/>
      <dgm:spPr/>
    </dgm:pt>
    <dgm:pt modelId="{19503CFF-64FC-4BD3-81B5-1041D2250A4D}" type="pres">
      <dgm:prSet presAssocID="{F73E8ECC-62DF-479A-9C60-D593C2D4169D}" presName="text" presStyleLbl="fgAcc0" presStyleIdx="1" presStyleCnt="2">
        <dgm:presLayoutVars>
          <dgm:chPref val="3"/>
        </dgm:presLayoutVars>
      </dgm:prSet>
      <dgm:spPr/>
    </dgm:pt>
    <dgm:pt modelId="{B182028C-44BB-466C-9AC8-F27D10AAC616}" type="pres">
      <dgm:prSet presAssocID="{F73E8ECC-62DF-479A-9C60-D593C2D4169D}" presName="hierChild2" presStyleCnt="0"/>
      <dgm:spPr/>
    </dgm:pt>
  </dgm:ptLst>
  <dgm:cxnLst>
    <dgm:cxn modelId="{4B196828-5FF6-4568-B06A-29252360212E}" type="presOf" srcId="{46C230B8-997F-4192-8B1C-EC10F05E8355}" destId="{007F2E77-5A1A-4163-BBDE-DF5CB5E1158C}" srcOrd="0" destOrd="0" presId="urn:microsoft.com/office/officeart/2005/8/layout/hierarchy1"/>
    <dgm:cxn modelId="{FCD63868-657C-4087-9480-D6FF8DDA546B}" type="presOf" srcId="{D53CB04B-3115-4DA9-A10F-F955F94E674A}" destId="{B1CAA89F-B53F-4A49-910E-A19A7D1B5333}" srcOrd="0" destOrd="0" presId="urn:microsoft.com/office/officeart/2005/8/layout/hierarchy1"/>
    <dgm:cxn modelId="{11F54B72-A594-4342-BB95-B15F7C647E84}" type="presOf" srcId="{F73E8ECC-62DF-479A-9C60-D593C2D4169D}" destId="{19503CFF-64FC-4BD3-81B5-1041D2250A4D}" srcOrd="0" destOrd="0" presId="urn:microsoft.com/office/officeart/2005/8/layout/hierarchy1"/>
    <dgm:cxn modelId="{A33160D8-B741-4B70-AEC6-6AED994DE433}" srcId="{D53CB04B-3115-4DA9-A10F-F955F94E674A}" destId="{46C230B8-997F-4192-8B1C-EC10F05E8355}" srcOrd="0" destOrd="0" parTransId="{DA585A43-2878-4B65-A608-1FA71A8EBD5F}" sibTransId="{034E7D66-6522-4490-AACC-2358B35E2FE6}"/>
    <dgm:cxn modelId="{1D15FBE9-773E-49CD-80ED-DD51C9E965CC}" srcId="{D53CB04B-3115-4DA9-A10F-F955F94E674A}" destId="{F73E8ECC-62DF-479A-9C60-D593C2D4169D}" srcOrd="1" destOrd="0" parTransId="{F91AE6A7-4D07-4F2B-BD24-0F8E7D396BA5}" sibTransId="{D69039C0-D7B6-4413-A2D3-D30694B420A2}"/>
    <dgm:cxn modelId="{C40F6ECA-763D-4A62-A5A0-41DE4E25F07F}" type="presParOf" srcId="{B1CAA89F-B53F-4A49-910E-A19A7D1B5333}" destId="{CB7ED01E-1DFB-42C2-9E47-93CACFDE5C90}" srcOrd="0" destOrd="0" presId="urn:microsoft.com/office/officeart/2005/8/layout/hierarchy1"/>
    <dgm:cxn modelId="{17A1D679-6E67-4171-A82F-7BF093730AA1}" type="presParOf" srcId="{CB7ED01E-1DFB-42C2-9E47-93CACFDE5C90}" destId="{BE29914A-CD2C-4767-A8A7-2FC0EE704AFA}" srcOrd="0" destOrd="0" presId="urn:microsoft.com/office/officeart/2005/8/layout/hierarchy1"/>
    <dgm:cxn modelId="{B7D42952-AA67-42DE-9A01-6F6D55C946D0}" type="presParOf" srcId="{BE29914A-CD2C-4767-A8A7-2FC0EE704AFA}" destId="{45B70FC6-01F3-4C65-8277-F9834B92E1A6}" srcOrd="0" destOrd="0" presId="urn:microsoft.com/office/officeart/2005/8/layout/hierarchy1"/>
    <dgm:cxn modelId="{1326F12E-C948-4FED-95F9-C20EECB6C2E0}" type="presParOf" srcId="{BE29914A-CD2C-4767-A8A7-2FC0EE704AFA}" destId="{007F2E77-5A1A-4163-BBDE-DF5CB5E1158C}" srcOrd="1" destOrd="0" presId="urn:microsoft.com/office/officeart/2005/8/layout/hierarchy1"/>
    <dgm:cxn modelId="{8496E667-EF9F-4577-9BA9-1DB730950E88}" type="presParOf" srcId="{CB7ED01E-1DFB-42C2-9E47-93CACFDE5C90}" destId="{2BDE6A04-894D-437D-A578-4397202F98CF}" srcOrd="1" destOrd="0" presId="urn:microsoft.com/office/officeart/2005/8/layout/hierarchy1"/>
    <dgm:cxn modelId="{0C0C6599-B2D9-4126-9BB5-6DE9194EEDBB}" type="presParOf" srcId="{B1CAA89F-B53F-4A49-910E-A19A7D1B5333}" destId="{B85E37EB-627F-411E-8001-11D6393D5654}" srcOrd="1" destOrd="0" presId="urn:microsoft.com/office/officeart/2005/8/layout/hierarchy1"/>
    <dgm:cxn modelId="{CA6C6E78-1FDA-4680-AFAD-2530C3F50375}" type="presParOf" srcId="{B85E37EB-627F-411E-8001-11D6393D5654}" destId="{0A509960-E5FD-4843-ADFD-720C017CA4E9}" srcOrd="0" destOrd="0" presId="urn:microsoft.com/office/officeart/2005/8/layout/hierarchy1"/>
    <dgm:cxn modelId="{DED1F8A4-FFD9-4364-815A-7A9D4FF4618E}" type="presParOf" srcId="{0A509960-E5FD-4843-ADFD-720C017CA4E9}" destId="{9AF37C80-0516-442D-A580-20F5AA978ECA}" srcOrd="0" destOrd="0" presId="urn:microsoft.com/office/officeart/2005/8/layout/hierarchy1"/>
    <dgm:cxn modelId="{55254328-01C4-42D3-90E9-BDAC40D8F532}" type="presParOf" srcId="{0A509960-E5FD-4843-ADFD-720C017CA4E9}" destId="{19503CFF-64FC-4BD3-81B5-1041D2250A4D}" srcOrd="1" destOrd="0" presId="urn:microsoft.com/office/officeart/2005/8/layout/hierarchy1"/>
    <dgm:cxn modelId="{69C9BAD7-0387-45EB-BE18-2F4324EB1543}" type="presParOf" srcId="{B85E37EB-627F-411E-8001-11D6393D5654}" destId="{B182028C-44BB-466C-9AC8-F27D10AAC61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9F3F0E1-D872-4476-9AD7-FD0444AFFFB3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485A2EC-A598-4B22-AA9F-4618001127C5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aseline="0" dirty="0"/>
            <a:t>Odvolání se podává zásadně </a:t>
          </a:r>
          <a:r>
            <a:rPr lang="cs-CZ" b="1" baseline="0" dirty="0"/>
            <a:t>15 dnů </a:t>
          </a:r>
          <a:r>
            <a:rPr lang="cs-CZ" baseline="0" dirty="0"/>
            <a:t>od doručení písemného vyhotovení rozhodnutí</a:t>
          </a:r>
          <a:endParaRPr lang="en-US" dirty="0"/>
        </a:p>
      </dgm:t>
    </dgm:pt>
    <dgm:pt modelId="{536BBA44-9FF9-408C-87EC-846A5C348390}" type="parTrans" cxnId="{77945232-FA5C-421C-851D-89E56F243C4C}">
      <dgm:prSet/>
      <dgm:spPr/>
      <dgm:t>
        <a:bodyPr/>
        <a:lstStyle/>
        <a:p>
          <a:endParaRPr lang="en-US"/>
        </a:p>
      </dgm:t>
    </dgm:pt>
    <dgm:pt modelId="{44A87863-C210-4B8C-9D76-8E7FFB83CF18}" type="sibTrans" cxnId="{77945232-FA5C-421C-851D-89E56F243C4C}">
      <dgm:prSet/>
      <dgm:spPr/>
      <dgm:t>
        <a:bodyPr/>
        <a:lstStyle/>
        <a:p>
          <a:endParaRPr lang="en-US"/>
        </a:p>
      </dgm:t>
    </dgm:pt>
    <dgm:pt modelId="{CB1FFBD6-B304-4FFE-9457-7AB1C6C530BF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="1" baseline="0" dirty="0"/>
            <a:t>Výjimky</a:t>
          </a:r>
          <a:endParaRPr lang="en-US" dirty="0"/>
        </a:p>
      </dgm:t>
    </dgm:pt>
    <dgm:pt modelId="{A970AFA5-7746-45C9-86FC-AB1F375C1029}" type="parTrans" cxnId="{7223BE95-5EDF-4A8F-A3C9-931E39169648}">
      <dgm:prSet/>
      <dgm:spPr/>
      <dgm:t>
        <a:bodyPr/>
        <a:lstStyle/>
        <a:p>
          <a:endParaRPr lang="en-US"/>
        </a:p>
      </dgm:t>
    </dgm:pt>
    <dgm:pt modelId="{653C96D8-2C63-4EA3-B0D0-DFA75F1AB024}" type="sibTrans" cxnId="{7223BE95-5EDF-4A8F-A3C9-931E39169648}">
      <dgm:prSet/>
      <dgm:spPr/>
      <dgm:t>
        <a:bodyPr/>
        <a:lstStyle/>
        <a:p>
          <a:endParaRPr lang="en-US"/>
        </a:p>
      </dgm:t>
    </dgm:pt>
    <dgm:pt modelId="{A78DB6BD-B896-4DB7-AAE1-79FD1310031E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 dirty="0"/>
            <a:t>opravné usnesení týkající se výroku (§ 204/1)</a:t>
          </a:r>
          <a:endParaRPr lang="en-US" dirty="0"/>
        </a:p>
      </dgm:t>
    </dgm:pt>
    <dgm:pt modelId="{AEE34252-AFC2-450B-844D-5AF0B1AA7DD1}" type="parTrans" cxnId="{23C74A39-BC82-43B0-96A3-4D9CCF6EF2C0}">
      <dgm:prSet/>
      <dgm:spPr/>
      <dgm:t>
        <a:bodyPr/>
        <a:lstStyle/>
        <a:p>
          <a:endParaRPr lang="en-US"/>
        </a:p>
      </dgm:t>
    </dgm:pt>
    <dgm:pt modelId="{AB2B77ED-943F-45FC-9135-9FA16FD16B13}" type="sibTrans" cxnId="{23C74A39-BC82-43B0-96A3-4D9CCF6EF2C0}">
      <dgm:prSet/>
      <dgm:spPr/>
      <dgm:t>
        <a:bodyPr/>
        <a:lstStyle/>
        <a:p>
          <a:endParaRPr lang="en-US"/>
        </a:p>
      </dgm:t>
    </dgm:pt>
    <dgm:pt modelId="{093C14EE-9B9F-4A37-B9C5-9031ED3A8FAB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/>
            <a:t>nesprávné nebo chybějící poučení (§ 204/2)</a:t>
          </a:r>
          <a:endParaRPr lang="en-US"/>
        </a:p>
      </dgm:t>
    </dgm:pt>
    <dgm:pt modelId="{F832DB23-2344-4338-872C-511B634E5568}" type="parTrans" cxnId="{55FEE116-D35E-4B9B-B379-FA55E0D7EAC0}">
      <dgm:prSet/>
      <dgm:spPr/>
      <dgm:t>
        <a:bodyPr/>
        <a:lstStyle/>
        <a:p>
          <a:endParaRPr lang="en-US"/>
        </a:p>
      </dgm:t>
    </dgm:pt>
    <dgm:pt modelId="{5EF0CEC8-0448-41B2-9821-78D77F7B6096}" type="sibTrans" cxnId="{55FEE116-D35E-4B9B-B379-FA55E0D7EAC0}">
      <dgm:prSet/>
      <dgm:spPr/>
      <dgm:t>
        <a:bodyPr/>
        <a:lstStyle/>
        <a:p>
          <a:endParaRPr lang="en-US"/>
        </a:p>
      </dgm:t>
    </dgm:pt>
    <dgm:pt modelId="{3BBAD31E-220B-4257-B882-F421D44B3F77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aseline="0" dirty="0"/>
            <a:t>Lhůta je </a:t>
          </a:r>
          <a:r>
            <a:rPr lang="cs-CZ" b="1" baseline="0" dirty="0"/>
            <a:t>zachována</a:t>
          </a:r>
          <a:endParaRPr lang="en-US" dirty="0"/>
        </a:p>
      </dgm:t>
    </dgm:pt>
    <dgm:pt modelId="{97D433F5-154D-4BCE-A5BD-2B2F69916A4A}" type="parTrans" cxnId="{75C595A4-21F0-4DDA-86B9-F636C2591406}">
      <dgm:prSet/>
      <dgm:spPr/>
      <dgm:t>
        <a:bodyPr/>
        <a:lstStyle/>
        <a:p>
          <a:endParaRPr lang="en-US"/>
        </a:p>
      </dgm:t>
    </dgm:pt>
    <dgm:pt modelId="{2C75C70E-7A9A-4C2E-AFD8-8B13CDC6CBEF}" type="sibTrans" cxnId="{75C595A4-21F0-4DDA-86B9-F636C2591406}">
      <dgm:prSet/>
      <dgm:spPr/>
      <dgm:t>
        <a:bodyPr/>
        <a:lstStyle/>
        <a:p>
          <a:endParaRPr lang="en-US"/>
        </a:p>
      </dgm:t>
    </dgm:pt>
    <dgm:pt modelId="{CD21EF57-7DE2-47BD-91E7-A242664B7288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/>
            <a:t>je-li odvolání podáno poslední den lhůty k poštovní přepravě</a:t>
          </a:r>
          <a:endParaRPr lang="en-US"/>
        </a:p>
      </dgm:t>
    </dgm:pt>
    <dgm:pt modelId="{320FB663-6390-47A8-914D-927C7944D0C9}" type="parTrans" cxnId="{C256A720-3B8C-4824-9828-84416A05258D}">
      <dgm:prSet/>
      <dgm:spPr/>
      <dgm:t>
        <a:bodyPr/>
        <a:lstStyle/>
        <a:p>
          <a:endParaRPr lang="en-US"/>
        </a:p>
      </dgm:t>
    </dgm:pt>
    <dgm:pt modelId="{7A684482-F9F7-4AFE-8A02-10A44CCE0DA9}" type="sibTrans" cxnId="{C256A720-3B8C-4824-9828-84416A05258D}">
      <dgm:prSet/>
      <dgm:spPr/>
      <dgm:t>
        <a:bodyPr/>
        <a:lstStyle/>
        <a:p>
          <a:endParaRPr lang="en-US"/>
        </a:p>
      </dgm:t>
    </dgm:pt>
    <dgm:pt modelId="{4DFF9F5E-F2B1-4664-80E5-A944C7DCF39A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i="1" baseline="0"/>
            <a:t>je-li elektronické nebo telefaxové odvolání podáno do 24:00 posledního dne lhůty</a:t>
          </a:r>
          <a:endParaRPr lang="en-US"/>
        </a:p>
      </dgm:t>
    </dgm:pt>
    <dgm:pt modelId="{5B0A3C61-079C-42EE-A57E-E10613AF40A1}" type="parTrans" cxnId="{5100533F-52B4-4966-B079-21D8E5A142E7}">
      <dgm:prSet/>
      <dgm:spPr/>
      <dgm:t>
        <a:bodyPr/>
        <a:lstStyle/>
        <a:p>
          <a:endParaRPr lang="en-US"/>
        </a:p>
      </dgm:t>
    </dgm:pt>
    <dgm:pt modelId="{7C1487EF-7461-467F-83F6-BBA43518D0DF}" type="sibTrans" cxnId="{5100533F-52B4-4966-B079-21D8E5A142E7}">
      <dgm:prSet/>
      <dgm:spPr/>
      <dgm:t>
        <a:bodyPr/>
        <a:lstStyle/>
        <a:p>
          <a:endParaRPr lang="en-US"/>
        </a:p>
      </dgm:t>
    </dgm:pt>
    <dgm:pt modelId="{A5EA5C07-6C27-4BC5-A285-2A0D47C9FDA6}" type="pres">
      <dgm:prSet presAssocID="{69F3F0E1-D872-4476-9AD7-FD0444AFFFB3}" presName="root" presStyleCnt="0">
        <dgm:presLayoutVars>
          <dgm:dir/>
          <dgm:resizeHandles val="exact"/>
        </dgm:presLayoutVars>
      </dgm:prSet>
      <dgm:spPr/>
    </dgm:pt>
    <dgm:pt modelId="{A2E9BC4A-82BC-4C6C-A5B4-0504E02A563C}" type="pres">
      <dgm:prSet presAssocID="{0485A2EC-A598-4B22-AA9F-4618001127C5}" presName="compNode" presStyleCnt="0"/>
      <dgm:spPr/>
    </dgm:pt>
    <dgm:pt modelId="{49F184EF-CE1C-453C-9AD6-0C37B354B95B}" type="pres">
      <dgm:prSet presAssocID="{0485A2EC-A598-4B22-AA9F-4618001127C5}" presName="bgRect" presStyleLbl="bgShp" presStyleIdx="0" presStyleCnt="3"/>
      <dgm:spPr/>
    </dgm:pt>
    <dgm:pt modelId="{4EC070F5-6F92-431F-94F4-E4C616DA2673}" type="pres">
      <dgm:prSet presAssocID="{0485A2EC-A598-4B22-AA9F-4618001127C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7ABB662A-EEFD-40AA-864C-89422D882827}" type="pres">
      <dgm:prSet presAssocID="{0485A2EC-A598-4B22-AA9F-4618001127C5}" presName="spaceRect" presStyleCnt="0"/>
      <dgm:spPr/>
    </dgm:pt>
    <dgm:pt modelId="{79D37B80-CA35-46C2-B9DE-4C6BFAEC9B8D}" type="pres">
      <dgm:prSet presAssocID="{0485A2EC-A598-4B22-AA9F-4618001127C5}" presName="parTx" presStyleLbl="revTx" presStyleIdx="0" presStyleCnt="5">
        <dgm:presLayoutVars>
          <dgm:chMax val="0"/>
          <dgm:chPref val="0"/>
        </dgm:presLayoutVars>
      </dgm:prSet>
      <dgm:spPr/>
    </dgm:pt>
    <dgm:pt modelId="{FA8F3E4E-1DC1-44E8-87FC-A300DB76C1FA}" type="pres">
      <dgm:prSet presAssocID="{44A87863-C210-4B8C-9D76-8E7FFB83CF18}" presName="sibTrans" presStyleCnt="0"/>
      <dgm:spPr/>
    </dgm:pt>
    <dgm:pt modelId="{E34B412C-DF73-45AB-A332-EEDFFDA25475}" type="pres">
      <dgm:prSet presAssocID="{CB1FFBD6-B304-4FFE-9457-7AB1C6C530BF}" presName="compNode" presStyleCnt="0"/>
      <dgm:spPr/>
    </dgm:pt>
    <dgm:pt modelId="{FFC9AD85-1B4A-4F5A-A1B2-95D311F8D22D}" type="pres">
      <dgm:prSet presAssocID="{CB1FFBD6-B304-4FFE-9457-7AB1C6C530BF}" presName="bgRect" presStyleLbl="bgShp" presStyleIdx="1" presStyleCnt="3"/>
      <dgm:spPr/>
    </dgm:pt>
    <dgm:pt modelId="{A6218B70-DFBE-4E66-992C-E9C78FE32109}" type="pres">
      <dgm:prSet presAssocID="{CB1FFBD6-B304-4FFE-9457-7AB1C6C530B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BAAE450-692E-4659-84C4-6FC5BC422620}" type="pres">
      <dgm:prSet presAssocID="{CB1FFBD6-B304-4FFE-9457-7AB1C6C530BF}" presName="spaceRect" presStyleCnt="0"/>
      <dgm:spPr/>
    </dgm:pt>
    <dgm:pt modelId="{6447F70A-A59C-4E20-B0B8-8F6F69A8D5A9}" type="pres">
      <dgm:prSet presAssocID="{CB1FFBD6-B304-4FFE-9457-7AB1C6C530BF}" presName="parTx" presStyleLbl="revTx" presStyleIdx="1" presStyleCnt="5">
        <dgm:presLayoutVars>
          <dgm:chMax val="0"/>
          <dgm:chPref val="0"/>
        </dgm:presLayoutVars>
      </dgm:prSet>
      <dgm:spPr/>
    </dgm:pt>
    <dgm:pt modelId="{62E51EC3-C201-40AE-BF19-F41564773006}" type="pres">
      <dgm:prSet presAssocID="{CB1FFBD6-B304-4FFE-9457-7AB1C6C530BF}" presName="desTx" presStyleLbl="revTx" presStyleIdx="2" presStyleCnt="5">
        <dgm:presLayoutVars/>
      </dgm:prSet>
      <dgm:spPr/>
    </dgm:pt>
    <dgm:pt modelId="{2144110C-066B-4124-9836-5A95B7CCACCA}" type="pres">
      <dgm:prSet presAssocID="{653C96D8-2C63-4EA3-B0D0-DFA75F1AB024}" presName="sibTrans" presStyleCnt="0"/>
      <dgm:spPr/>
    </dgm:pt>
    <dgm:pt modelId="{3433D51E-2325-4A24-9B9C-75B554773901}" type="pres">
      <dgm:prSet presAssocID="{3BBAD31E-220B-4257-B882-F421D44B3F77}" presName="compNode" presStyleCnt="0"/>
      <dgm:spPr/>
    </dgm:pt>
    <dgm:pt modelId="{4746F243-233F-480E-BFC8-D2CAFBB5BC50}" type="pres">
      <dgm:prSet presAssocID="{3BBAD31E-220B-4257-B882-F421D44B3F77}" presName="bgRect" presStyleLbl="bgShp" presStyleIdx="2" presStyleCnt="3"/>
      <dgm:spPr/>
    </dgm:pt>
    <dgm:pt modelId="{0782EB35-0870-4536-9575-8839D63843A7}" type="pres">
      <dgm:prSet presAssocID="{3BBAD31E-220B-4257-B882-F421D44B3F7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AB98078A-CF22-4D2B-B0A7-DA17B5FB3870}" type="pres">
      <dgm:prSet presAssocID="{3BBAD31E-220B-4257-B882-F421D44B3F77}" presName="spaceRect" presStyleCnt="0"/>
      <dgm:spPr/>
    </dgm:pt>
    <dgm:pt modelId="{12169EA6-D9FB-4A13-B7CA-917FC6464CA0}" type="pres">
      <dgm:prSet presAssocID="{3BBAD31E-220B-4257-B882-F421D44B3F77}" presName="parTx" presStyleLbl="revTx" presStyleIdx="3" presStyleCnt="5">
        <dgm:presLayoutVars>
          <dgm:chMax val="0"/>
          <dgm:chPref val="0"/>
        </dgm:presLayoutVars>
      </dgm:prSet>
      <dgm:spPr/>
    </dgm:pt>
    <dgm:pt modelId="{8004DEDD-1BA5-43D5-9AD1-683C9823D3CD}" type="pres">
      <dgm:prSet presAssocID="{3BBAD31E-220B-4257-B882-F421D44B3F77}" presName="desTx" presStyleLbl="revTx" presStyleIdx="4" presStyleCnt="5">
        <dgm:presLayoutVars/>
      </dgm:prSet>
      <dgm:spPr/>
    </dgm:pt>
  </dgm:ptLst>
  <dgm:cxnLst>
    <dgm:cxn modelId="{6CE51412-6FBA-42F7-9ABA-B04AB679B573}" type="presOf" srcId="{CD21EF57-7DE2-47BD-91E7-A242664B7288}" destId="{8004DEDD-1BA5-43D5-9AD1-683C9823D3CD}" srcOrd="0" destOrd="0" presId="urn:microsoft.com/office/officeart/2018/2/layout/IconVerticalSolidList"/>
    <dgm:cxn modelId="{55FEE116-D35E-4B9B-B379-FA55E0D7EAC0}" srcId="{CB1FFBD6-B304-4FFE-9457-7AB1C6C530BF}" destId="{093C14EE-9B9F-4A37-B9C5-9031ED3A8FAB}" srcOrd="1" destOrd="0" parTransId="{F832DB23-2344-4338-872C-511B634E5568}" sibTransId="{5EF0CEC8-0448-41B2-9821-78D77F7B6096}"/>
    <dgm:cxn modelId="{C256A720-3B8C-4824-9828-84416A05258D}" srcId="{3BBAD31E-220B-4257-B882-F421D44B3F77}" destId="{CD21EF57-7DE2-47BD-91E7-A242664B7288}" srcOrd="0" destOrd="0" parTransId="{320FB663-6390-47A8-914D-927C7944D0C9}" sibTransId="{7A684482-F9F7-4AFE-8A02-10A44CCE0DA9}"/>
    <dgm:cxn modelId="{0AFD282A-B63E-4737-BD92-1A9C89A5F568}" type="presOf" srcId="{69F3F0E1-D872-4476-9AD7-FD0444AFFFB3}" destId="{A5EA5C07-6C27-4BC5-A285-2A0D47C9FDA6}" srcOrd="0" destOrd="0" presId="urn:microsoft.com/office/officeart/2018/2/layout/IconVerticalSolidList"/>
    <dgm:cxn modelId="{77945232-FA5C-421C-851D-89E56F243C4C}" srcId="{69F3F0E1-D872-4476-9AD7-FD0444AFFFB3}" destId="{0485A2EC-A598-4B22-AA9F-4618001127C5}" srcOrd="0" destOrd="0" parTransId="{536BBA44-9FF9-408C-87EC-846A5C348390}" sibTransId="{44A87863-C210-4B8C-9D76-8E7FFB83CF18}"/>
    <dgm:cxn modelId="{23C74A39-BC82-43B0-96A3-4D9CCF6EF2C0}" srcId="{CB1FFBD6-B304-4FFE-9457-7AB1C6C530BF}" destId="{A78DB6BD-B896-4DB7-AAE1-79FD1310031E}" srcOrd="0" destOrd="0" parTransId="{AEE34252-AFC2-450B-844D-5AF0B1AA7DD1}" sibTransId="{AB2B77ED-943F-45FC-9135-9FA16FD16B13}"/>
    <dgm:cxn modelId="{5100533F-52B4-4966-B079-21D8E5A142E7}" srcId="{3BBAD31E-220B-4257-B882-F421D44B3F77}" destId="{4DFF9F5E-F2B1-4664-80E5-A944C7DCF39A}" srcOrd="1" destOrd="0" parTransId="{5B0A3C61-079C-42EE-A57E-E10613AF40A1}" sibTransId="{7C1487EF-7461-467F-83F6-BBA43518D0DF}"/>
    <dgm:cxn modelId="{9575B542-43C6-4ADD-B526-41B99E76AFA4}" type="presOf" srcId="{CB1FFBD6-B304-4FFE-9457-7AB1C6C530BF}" destId="{6447F70A-A59C-4E20-B0B8-8F6F69A8D5A9}" srcOrd="0" destOrd="0" presId="urn:microsoft.com/office/officeart/2018/2/layout/IconVerticalSolidList"/>
    <dgm:cxn modelId="{F7B72E53-C388-43B0-A248-F23A8AD2190D}" type="presOf" srcId="{A78DB6BD-B896-4DB7-AAE1-79FD1310031E}" destId="{62E51EC3-C201-40AE-BF19-F41564773006}" srcOrd="0" destOrd="0" presId="urn:microsoft.com/office/officeart/2018/2/layout/IconVerticalSolidList"/>
    <dgm:cxn modelId="{99966055-194A-4A87-A8A4-F9AFC8DDB647}" type="presOf" srcId="{0485A2EC-A598-4B22-AA9F-4618001127C5}" destId="{79D37B80-CA35-46C2-B9DE-4C6BFAEC9B8D}" srcOrd="0" destOrd="0" presId="urn:microsoft.com/office/officeart/2018/2/layout/IconVerticalSolidList"/>
    <dgm:cxn modelId="{7C986995-4FB2-410E-86FF-BF2B908EC89F}" type="presOf" srcId="{093C14EE-9B9F-4A37-B9C5-9031ED3A8FAB}" destId="{62E51EC3-C201-40AE-BF19-F41564773006}" srcOrd="0" destOrd="1" presId="urn:microsoft.com/office/officeart/2018/2/layout/IconVerticalSolidList"/>
    <dgm:cxn modelId="{7223BE95-5EDF-4A8F-A3C9-931E39169648}" srcId="{69F3F0E1-D872-4476-9AD7-FD0444AFFFB3}" destId="{CB1FFBD6-B304-4FFE-9457-7AB1C6C530BF}" srcOrd="1" destOrd="0" parTransId="{A970AFA5-7746-45C9-86FC-AB1F375C1029}" sibTransId="{653C96D8-2C63-4EA3-B0D0-DFA75F1AB024}"/>
    <dgm:cxn modelId="{75C595A4-21F0-4DDA-86B9-F636C2591406}" srcId="{69F3F0E1-D872-4476-9AD7-FD0444AFFFB3}" destId="{3BBAD31E-220B-4257-B882-F421D44B3F77}" srcOrd="2" destOrd="0" parTransId="{97D433F5-154D-4BCE-A5BD-2B2F69916A4A}" sibTransId="{2C75C70E-7A9A-4C2E-AFD8-8B13CDC6CBEF}"/>
    <dgm:cxn modelId="{1B5353E7-3430-4E0D-A172-A12930A036C9}" type="presOf" srcId="{3BBAD31E-220B-4257-B882-F421D44B3F77}" destId="{12169EA6-D9FB-4A13-B7CA-917FC6464CA0}" srcOrd="0" destOrd="0" presId="urn:microsoft.com/office/officeart/2018/2/layout/IconVerticalSolidList"/>
    <dgm:cxn modelId="{8953C9EF-F09C-45E4-B95A-33CA6E244BED}" type="presOf" srcId="{4DFF9F5E-F2B1-4664-80E5-A944C7DCF39A}" destId="{8004DEDD-1BA5-43D5-9AD1-683C9823D3CD}" srcOrd="0" destOrd="1" presId="urn:microsoft.com/office/officeart/2018/2/layout/IconVerticalSolidList"/>
    <dgm:cxn modelId="{A12D2090-DF82-479A-8BC1-7A79D805C545}" type="presParOf" srcId="{A5EA5C07-6C27-4BC5-A285-2A0D47C9FDA6}" destId="{A2E9BC4A-82BC-4C6C-A5B4-0504E02A563C}" srcOrd="0" destOrd="0" presId="urn:microsoft.com/office/officeart/2018/2/layout/IconVerticalSolidList"/>
    <dgm:cxn modelId="{973465D8-3EBC-4D72-B669-907E2D2D6256}" type="presParOf" srcId="{A2E9BC4A-82BC-4C6C-A5B4-0504E02A563C}" destId="{49F184EF-CE1C-453C-9AD6-0C37B354B95B}" srcOrd="0" destOrd="0" presId="urn:microsoft.com/office/officeart/2018/2/layout/IconVerticalSolidList"/>
    <dgm:cxn modelId="{52EA3DFE-9987-4DB0-A48E-75D9751959B0}" type="presParOf" srcId="{A2E9BC4A-82BC-4C6C-A5B4-0504E02A563C}" destId="{4EC070F5-6F92-431F-94F4-E4C616DA2673}" srcOrd="1" destOrd="0" presId="urn:microsoft.com/office/officeart/2018/2/layout/IconVerticalSolidList"/>
    <dgm:cxn modelId="{9D871E99-3825-4187-9668-2AAA1B339E72}" type="presParOf" srcId="{A2E9BC4A-82BC-4C6C-A5B4-0504E02A563C}" destId="{7ABB662A-EEFD-40AA-864C-89422D882827}" srcOrd="2" destOrd="0" presId="urn:microsoft.com/office/officeart/2018/2/layout/IconVerticalSolidList"/>
    <dgm:cxn modelId="{CD6087A9-B710-4A98-AE13-65ECA47F8C46}" type="presParOf" srcId="{A2E9BC4A-82BC-4C6C-A5B4-0504E02A563C}" destId="{79D37B80-CA35-46C2-B9DE-4C6BFAEC9B8D}" srcOrd="3" destOrd="0" presId="urn:microsoft.com/office/officeart/2018/2/layout/IconVerticalSolidList"/>
    <dgm:cxn modelId="{96A93639-1C09-463B-919C-37ADB3B67DBD}" type="presParOf" srcId="{A5EA5C07-6C27-4BC5-A285-2A0D47C9FDA6}" destId="{FA8F3E4E-1DC1-44E8-87FC-A300DB76C1FA}" srcOrd="1" destOrd="0" presId="urn:microsoft.com/office/officeart/2018/2/layout/IconVerticalSolidList"/>
    <dgm:cxn modelId="{20B524E2-5BD8-49D3-B324-B4AF8B7FCFAC}" type="presParOf" srcId="{A5EA5C07-6C27-4BC5-A285-2A0D47C9FDA6}" destId="{E34B412C-DF73-45AB-A332-EEDFFDA25475}" srcOrd="2" destOrd="0" presId="urn:microsoft.com/office/officeart/2018/2/layout/IconVerticalSolidList"/>
    <dgm:cxn modelId="{7249647A-28E0-483F-A4BD-942DE4FAD867}" type="presParOf" srcId="{E34B412C-DF73-45AB-A332-EEDFFDA25475}" destId="{FFC9AD85-1B4A-4F5A-A1B2-95D311F8D22D}" srcOrd="0" destOrd="0" presId="urn:microsoft.com/office/officeart/2018/2/layout/IconVerticalSolidList"/>
    <dgm:cxn modelId="{F0FA012B-2AA7-48C9-85FD-775E7E3BEEED}" type="presParOf" srcId="{E34B412C-DF73-45AB-A332-EEDFFDA25475}" destId="{A6218B70-DFBE-4E66-992C-E9C78FE32109}" srcOrd="1" destOrd="0" presId="urn:microsoft.com/office/officeart/2018/2/layout/IconVerticalSolidList"/>
    <dgm:cxn modelId="{EB3FB88B-BAE8-4C65-8D73-B251B584097A}" type="presParOf" srcId="{E34B412C-DF73-45AB-A332-EEDFFDA25475}" destId="{1BAAE450-692E-4659-84C4-6FC5BC422620}" srcOrd="2" destOrd="0" presId="urn:microsoft.com/office/officeart/2018/2/layout/IconVerticalSolidList"/>
    <dgm:cxn modelId="{F0D7E827-C0FC-4D0F-AA95-703589A20F8D}" type="presParOf" srcId="{E34B412C-DF73-45AB-A332-EEDFFDA25475}" destId="{6447F70A-A59C-4E20-B0B8-8F6F69A8D5A9}" srcOrd="3" destOrd="0" presId="urn:microsoft.com/office/officeart/2018/2/layout/IconVerticalSolidList"/>
    <dgm:cxn modelId="{3058E954-B0D3-40F9-87FC-98B9F4CC089F}" type="presParOf" srcId="{E34B412C-DF73-45AB-A332-EEDFFDA25475}" destId="{62E51EC3-C201-40AE-BF19-F41564773006}" srcOrd="4" destOrd="0" presId="urn:microsoft.com/office/officeart/2018/2/layout/IconVerticalSolidList"/>
    <dgm:cxn modelId="{F69E7C89-2D06-42FD-8DF5-BCC96D61CD17}" type="presParOf" srcId="{A5EA5C07-6C27-4BC5-A285-2A0D47C9FDA6}" destId="{2144110C-066B-4124-9836-5A95B7CCACCA}" srcOrd="3" destOrd="0" presId="urn:microsoft.com/office/officeart/2018/2/layout/IconVerticalSolidList"/>
    <dgm:cxn modelId="{1733E152-1616-4864-8CDF-0FBEC09BC56A}" type="presParOf" srcId="{A5EA5C07-6C27-4BC5-A285-2A0D47C9FDA6}" destId="{3433D51E-2325-4A24-9B9C-75B554773901}" srcOrd="4" destOrd="0" presId="urn:microsoft.com/office/officeart/2018/2/layout/IconVerticalSolidList"/>
    <dgm:cxn modelId="{094F09F8-2DC7-44E0-9C72-A26DC5E067F7}" type="presParOf" srcId="{3433D51E-2325-4A24-9B9C-75B554773901}" destId="{4746F243-233F-480E-BFC8-D2CAFBB5BC50}" srcOrd="0" destOrd="0" presId="urn:microsoft.com/office/officeart/2018/2/layout/IconVerticalSolidList"/>
    <dgm:cxn modelId="{EBE70447-6F87-4699-9916-E2009FD7D00F}" type="presParOf" srcId="{3433D51E-2325-4A24-9B9C-75B554773901}" destId="{0782EB35-0870-4536-9575-8839D63843A7}" srcOrd="1" destOrd="0" presId="urn:microsoft.com/office/officeart/2018/2/layout/IconVerticalSolidList"/>
    <dgm:cxn modelId="{8D3FD741-C912-4431-9C62-BB1C6CE9DC9D}" type="presParOf" srcId="{3433D51E-2325-4A24-9B9C-75B554773901}" destId="{AB98078A-CF22-4D2B-B0A7-DA17B5FB3870}" srcOrd="2" destOrd="0" presId="urn:microsoft.com/office/officeart/2018/2/layout/IconVerticalSolidList"/>
    <dgm:cxn modelId="{65AEF8F0-A689-44C0-9E10-DA34D18DFC1A}" type="presParOf" srcId="{3433D51E-2325-4A24-9B9C-75B554773901}" destId="{12169EA6-D9FB-4A13-B7CA-917FC6464CA0}" srcOrd="3" destOrd="0" presId="urn:microsoft.com/office/officeart/2018/2/layout/IconVerticalSolidList"/>
    <dgm:cxn modelId="{F5F38E3F-3AB7-496A-93B9-7CAF19E8EC5C}" type="presParOf" srcId="{3433D51E-2325-4A24-9B9C-75B554773901}" destId="{8004DEDD-1BA5-43D5-9AD1-683C9823D3CD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9F0454-A9B3-4B0B-B3CE-38C2CD894C8F}" type="doc">
      <dgm:prSet loTypeId="urn:microsoft.com/office/officeart/2016/7/layout/BasicLinearProcessNumbered" loCatId="process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8FC2295-798F-467C-99A5-835580BAB5FB}">
      <dgm:prSet/>
      <dgm:spPr/>
      <dgm:t>
        <a:bodyPr/>
        <a:lstStyle/>
        <a:p>
          <a:r>
            <a:rPr lang="cs-CZ" baseline="0"/>
            <a:t>Předpokladem je </a:t>
          </a:r>
          <a:r>
            <a:rPr lang="cs-CZ" b="1" baseline="0"/>
            <a:t>omluvitelný důvod </a:t>
          </a:r>
          <a:endParaRPr lang="en-US"/>
        </a:p>
      </dgm:t>
    </dgm:pt>
    <dgm:pt modelId="{AA9733DF-CDB7-4F77-903B-E1D90B4CA976}" type="parTrans" cxnId="{825E17E5-62CB-4C3E-95E7-24D294E878DA}">
      <dgm:prSet/>
      <dgm:spPr/>
      <dgm:t>
        <a:bodyPr/>
        <a:lstStyle/>
        <a:p>
          <a:endParaRPr lang="en-US"/>
        </a:p>
      </dgm:t>
    </dgm:pt>
    <dgm:pt modelId="{19C827FB-E550-4F8D-B240-C548363375AC}" type="sibTrans" cxnId="{825E17E5-62CB-4C3E-95E7-24D294E878DA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B0E18D82-71AC-4FC9-94F9-FDE1C4399C73}">
      <dgm:prSet/>
      <dgm:spPr/>
      <dgm:t>
        <a:bodyPr/>
        <a:lstStyle/>
        <a:p>
          <a:r>
            <a:rPr lang="cs-CZ" i="1" baseline="0"/>
            <a:t>např. pobyt v nemocnici</a:t>
          </a:r>
          <a:endParaRPr lang="en-US"/>
        </a:p>
      </dgm:t>
    </dgm:pt>
    <dgm:pt modelId="{88120172-69B5-4CF8-A346-F942085BC542}" type="parTrans" cxnId="{B7D73BB1-9B49-48E2-BA74-878E896FC943}">
      <dgm:prSet/>
      <dgm:spPr/>
      <dgm:t>
        <a:bodyPr/>
        <a:lstStyle/>
        <a:p>
          <a:endParaRPr lang="en-US"/>
        </a:p>
      </dgm:t>
    </dgm:pt>
    <dgm:pt modelId="{A1103B36-C8B3-4A5C-8BC3-4A6C432C612A}" type="sibTrans" cxnId="{B7D73BB1-9B49-48E2-BA74-878E896FC943}">
      <dgm:prSet/>
      <dgm:spPr/>
      <dgm:t>
        <a:bodyPr/>
        <a:lstStyle/>
        <a:p>
          <a:endParaRPr lang="en-US"/>
        </a:p>
      </dgm:t>
    </dgm:pt>
    <dgm:pt modelId="{565E5E9B-F6EA-4CE4-9058-B3CC525ED339}">
      <dgm:prSet/>
      <dgm:spPr/>
      <dgm:t>
        <a:bodyPr/>
        <a:lstStyle/>
        <a:p>
          <a:r>
            <a:rPr lang="cs-CZ" baseline="0"/>
            <a:t>Do </a:t>
          </a:r>
          <a:r>
            <a:rPr lang="cs-CZ" b="1" baseline="0"/>
            <a:t>15 dnů </a:t>
          </a:r>
          <a:r>
            <a:rPr lang="cs-CZ" baseline="0"/>
            <a:t>po odpadnutí překážky je nutno podat </a:t>
          </a:r>
          <a:endParaRPr lang="en-US"/>
        </a:p>
      </dgm:t>
    </dgm:pt>
    <dgm:pt modelId="{59652BBB-9C6F-4660-8E38-155CC55A4D14}" type="parTrans" cxnId="{615D1B8C-6B27-425C-B1BC-89845F889763}">
      <dgm:prSet/>
      <dgm:spPr/>
      <dgm:t>
        <a:bodyPr/>
        <a:lstStyle/>
        <a:p>
          <a:endParaRPr lang="en-US"/>
        </a:p>
      </dgm:t>
    </dgm:pt>
    <dgm:pt modelId="{AD0E753C-898A-463C-9D77-48964449CB9F}" type="sibTrans" cxnId="{615D1B8C-6B27-425C-B1BC-89845F889763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EBB8B27A-CCCC-441A-9A58-56836184ECC5}">
      <dgm:prSet/>
      <dgm:spPr/>
      <dgm:t>
        <a:bodyPr/>
        <a:lstStyle/>
        <a:p>
          <a:r>
            <a:rPr lang="cs-CZ" i="1" baseline="0"/>
            <a:t>návrh na prominutí zmeškání lhůty</a:t>
          </a:r>
          <a:endParaRPr lang="en-US"/>
        </a:p>
      </dgm:t>
    </dgm:pt>
    <dgm:pt modelId="{A03D2CA4-C6B9-4EA0-B26A-36AF9E09EE2D}" type="parTrans" cxnId="{8EF699EC-D006-4877-9355-EDAEE88A9507}">
      <dgm:prSet/>
      <dgm:spPr/>
      <dgm:t>
        <a:bodyPr/>
        <a:lstStyle/>
        <a:p>
          <a:endParaRPr lang="en-US"/>
        </a:p>
      </dgm:t>
    </dgm:pt>
    <dgm:pt modelId="{B9CA8005-629E-435E-83DD-426A9F39975F}" type="sibTrans" cxnId="{8EF699EC-D006-4877-9355-EDAEE88A9507}">
      <dgm:prSet/>
      <dgm:spPr/>
      <dgm:t>
        <a:bodyPr/>
        <a:lstStyle/>
        <a:p>
          <a:endParaRPr lang="en-US"/>
        </a:p>
      </dgm:t>
    </dgm:pt>
    <dgm:pt modelId="{FC3908F2-8C98-4440-BAF6-5E6BBFDB0141}">
      <dgm:prSet/>
      <dgm:spPr/>
      <dgm:t>
        <a:bodyPr/>
        <a:lstStyle/>
        <a:p>
          <a:r>
            <a:rPr lang="cs-CZ" i="1" baseline="0"/>
            <a:t>zároveň s ním i odvolání</a:t>
          </a:r>
          <a:endParaRPr lang="en-US"/>
        </a:p>
      </dgm:t>
    </dgm:pt>
    <dgm:pt modelId="{2972B2B1-E457-4279-920C-56A49A90421F}" type="parTrans" cxnId="{54510489-3DDB-47CB-854D-A932850BD809}">
      <dgm:prSet/>
      <dgm:spPr/>
      <dgm:t>
        <a:bodyPr/>
        <a:lstStyle/>
        <a:p>
          <a:endParaRPr lang="en-US"/>
        </a:p>
      </dgm:t>
    </dgm:pt>
    <dgm:pt modelId="{3D9632DB-9B64-41EF-8837-5DDD194B616A}" type="sibTrans" cxnId="{54510489-3DDB-47CB-854D-A932850BD809}">
      <dgm:prSet/>
      <dgm:spPr/>
      <dgm:t>
        <a:bodyPr/>
        <a:lstStyle/>
        <a:p>
          <a:endParaRPr lang="en-US"/>
        </a:p>
      </dgm:t>
    </dgm:pt>
    <dgm:pt modelId="{82F08882-0921-4E80-82A9-A93317744931}">
      <dgm:prSet/>
      <dgm:spPr/>
      <dgm:t>
        <a:bodyPr/>
        <a:lstStyle/>
        <a:p>
          <a:r>
            <a:rPr lang="cs-CZ" baseline="0"/>
            <a:t>O návrhu rozhoduje soud </a:t>
          </a:r>
          <a:r>
            <a:rPr lang="cs-CZ" b="1" baseline="0"/>
            <a:t>I. stupně</a:t>
          </a:r>
          <a:endParaRPr lang="en-US"/>
        </a:p>
      </dgm:t>
    </dgm:pt>
    <dgm:pt modelId="{285C2F91-2E0B-4BA8-9CE5-246480F6C8F2}" type="parTrans" cxnId="{FCFA6D3B-8425-4C90-857E-D921900403DC}">
      <dgm:prSet/>
      <dgm:spPr/>
      <dgm:t>
        <a:bodyPr/>
        <a:lstStyle/>
        <a:p>
          <a:endParaRPr lang="en-US"/>
        </a:p>
      </dgm:t>
    </dgm:pt>
    <dgm:pt modelId="{472A4BCA-B628-4BEB-B108-FC96C1D84610}" type="sibTrans" cxnId="{FCFA6D3B-8425-4C90-857E-D921900403D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ECC601ED-E716-4E33-ACF3-9BB23AF8DE76}">
      <dgm:prSet/>
      <dgm:spPr/>
      <dgm:t>
        <a:bodyPr/>
        <a:lstStyle/>
        <a:p>
          <a:r>
            <a:rPr lang="cs-CZ" i="1" baseline="0"/>
            <a:t>odvolání je přípustné</a:t>
          </a:r>
          <a:endParaRPr lang="en-US"/>
        </a:p>
      </dgm:t>
    </dgm:pt>
    <dgm:pt modelId="{7B02A04A-EF12-4DCE-B94B-385967E6E9B3}" type="parTrans" cxnId="{59649660-B99E-4E0B-829A-BBAE205B1F89}">
      <dgm:prSet/>
      <dgm:spPr/>
      <dgm:t>
        <a:bodyPr/>
        <a:lstStyle/>
        <a:p>
          <a:endParaRPr lang="en-US"/>
        </a:p>
      </dgm:t>
    </dgm:pt>
    <dgm:pt modelId="{80F580E2-E729-42B5-AA95-7664C6051536}" type="sibTrans" cxnId="{59649660-B99E-4E0B-829A-BBAE205B1F89}">
      <dgm:prSet/>
      <dgm:spPr/>
      <dgm:t>
        <a:bodyPr/>
        <a:lstStyle/>
        <a:p>
          <a:endParaRPr lang="en-US"/>
        </a:p>
      </dgm:t>
    </dgm:pt>
    <dgm:pt modelId="{80672815-C415-4607-8597-ED681F19BAE4}" type="pres">
      <dgm:prSet presAssocID="{619F0454-A9B3-4B0B-B3CE-38C2CD894C8F}" presName="Name0" presStyleCnt="0">
        <dgm:presLayoutVars>
          <dgm:animLvl val="lvl"/>
          <dgm:resizeHandles val="exact"/>
        </dgm:presLayoutVars>
      </dgm:prSet>
      <dgm:spPr/>
    </dgm:pt>
    <dgm:pt modelId="{1015E1E5-0E74-4870-8105-97E23DA95974}" type="pres">
      <dgm:prSet presAssocID="{48FC2295-798F-467C-99A5-835580BAB5FB}" presName="compositeNode" presStyleCnt="0">
        <dgm:presLayoutVars>
          <dgm:bulletEnabled val="1"/>
        </dgm:presLayoutVars>
      </dgm:prSet>
      <dgm:spPr/>
    </dgm:pt>
    <dgm:pt modelId="{70852707-9EB8-43AB-8BF6-E51242506365}" type="pres">
      <dgm:prSet presAssocID="{48FC2295-798F-467C-99A5-835580BAB5FB}" presName="bgRect" presStyleLbl="bgAccFollowNode1" presStyleIdx="0" presStyleCnt="3"/>
      <dgm:spPr/>
    </dgm:pt>
    <dgm:pt modelId="{50571FD0-D361-4C8E-95DC-08C90787FEAF}" type="pres">
      <dgm:prSet presAssocID="{19C827FB-E550-4F8D-B240-C548363375AC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FC0DC746-0F30-4494-AD46-2950619C5A15}" type="pres">
      <dgm:prSet presAssocID="{48FC2295-798F-467C-99A5-835580BAB5FB}" presName="bottomLine" presStyleLbl="alignNode1" presStyleIdx="1" presStyleCnt="6">
        <dgm:presLayoutVars/>
      </dgm:prSet>
      <dgm:spPr/>
    </dgm:pt>
    <dgm:pt modelId="{001C8819-E064-4070-9CC0-A25C0B1C34AB}" type="pres">
      <dgm:prSet presAssocID="{48FC2295-798F-467C-99A5-835580BAB5FB}" presName="nodeText" presStyleLbl="bgAccFollowNode1" presStyleIdx="0" presStyleCnt="3">
        <dgm:presLayoutVars>
          <dgm:bulletEnabled val="1"/>
        </dgm:presLayoutVars>
      </dgm:prSet>
      <dgm:spPr/>
    </dgm:pt>
    <dgm:pt modelId="{84F903F3-20D5-444B-9D7A-BFAB7E1B9809}" type="pres">
      <dgm:prSet presAssocID="{19C827FB-E550-4F8D-B240-C548363375AC}" presName="sibTrans" presStyleCnt="0"/>
      <dgm:spPr/>
    </dgm:pt>
    <dgm:pt modelId="{18D70774-E847-4861-92B4-DF62DFD72E85}" type="pres">
      <dgm:prSet presAssocID="{565E5E9B-F6EA-4CE4-9058-B3CC525ED339}" presName="compositeNode" presStyleCnt="0">
        <dgm:presLayoutVars>
          <dgm:bulletEnabled val="1"/>
        </dgm:presLayoutVars>
      </dgm:prSet>
      <dgm:spPr/>
    </dgm:pt>
    <dgm:pt modelId="{2290F06A-5377-497F-9578-09CB96487081}" type="pres">
      <dgm:prSet presAssocID="{565E5E9B-F6EA-4CE4-9058-B3CC525ED339}" presName="bgRect" presStyleLbl="bgAccFollowNode1" presStyleIdx="1" presStyleCnt="3"/>
      <dgm:spPr/>
    </dgm:pt>
    <dgm:pt modelId="{2200BC0A-E9CD-44BC-8034-CC8741886ED2}" type="pres">
      <dgm:prSet presAssocID="{AD0E753C-898A-463C-9D77-48964449CB9F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E5C23AEF-BE08-454B-B4AF-4876D78402B7}" type="pres">
      <dgm:prSet presAssocID="{565E5E9B-F6EA-4CE4-9058-B3CC525ED339}" presName="bottomLine" presStyleLbl="alignNode1" presStyleIdx="3" presStyleCnt="6">
        <dgm:presLayoutVars/>
      </dgm:prSet>
      <dgm:spPr/>
    </dgm:pt>
    <dgm:pt modelId="{461D9A3D-A44A-464A-8E7F-E6778918471C}" type="pres">
      <dgm:prSet presAssocID="{565E5E9B-F6EA-4CE4-9058-B3CC525ED339}" presName="nodeText" presStyleLbl="bgAccFollowNode1" presStyleIdx="1" presStyleCnt="3">
        <dgm:presLayoutVars>
          <dgm:bulletEnabled val="1"/>
        </dgm:presLayoutVars>
      </dgm:prSet>
      <dgm:spPr/>
    </dgm:pt>
    <dgm:pt modelId="{294278C8-6BD8-4C38-90B6-696C0ECE81CC}" type="pres">
      <dgm:prSet presAssocID="{AD0E753C-898A-463C-9D77-48964449CB9F}" presName="sibTrans" presStyleCnt="0"/>
      <dgm:spPr/>
    </dgm:pt>
    <dgm:pt modelId="{A15F60CE-1F93-41C5-987F-FE0652847A2C}" type="pres">
      <dgm:prSet presAssocID="{82F08882-0921-4E80-82A9-A93317744931}" presName="compositeNode" presStyleCnt="0">
        <dgm:presLayoutVars>
          <dgm:bulletEnabled val="1"/>
        </dgm:presLayoutVars>
      </dgm:prSet>
      <dgm:spPr/>
    </dgm:pt>
    <dgm:pt modelId="{323F0A59-7236-448E-BA48-CB38EEE66CDB}" type="pres">
      <dgm:prSet presAssocID="{82F08882-0921-4E80-82A9-A93317744931}" presName="bgRect" presStyleLbl="bgAccFollowNode1" presStyleIdx="2" presStyleCnt="3"/>
      <dgm:spPr/>
    </dgm:pt>
    <dgm:pt modelId="{1ADCEF67-FF52-4B5C-B96A-F493A895CA39}" type="pres">
      <dgm:prSet presAssocID="{472A4BCA-B628-4BEB-B108-FC96C1D84610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0B6FB004-6A81-4455-829B-93E5149E445B}" type="pres">
      <dgm:prSet presAssocID="{82F08882-0921-4E80-82A9-A93317744931}" presName="bottomLine" presStyleLbl="alignNode1" presStyleIdx="5" presStyleCnt="6">
        <dgm:presLayoutVars/>
      </dgm:prSet>
      <dgm:spPr/>
    </dgm:pt>
    <dgm:pt modelId="{C1466FAC-494E-46C4-9FFE-EC951F5900F0}" type="pres">
      <dgm:prSet presAssocID="{82F08882-0921-4E80-82A9-A93317744931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D4127202-C9B2-4240-93A3-73B4C65844BE}" type="presOf" srcId="{82F08882-0921-4E80-82A9-A93317744931}" destId="{323F0A59-7236-448E-BA48-CB38EEE66CDB}" srcOrd="0" destOrd="0" presId="urn:microsoft.com/office/officeart/2016/7/layout/BasicLinearProcessNumbered"/>
    <dgm:cxn modelId="{C6F11A1B-5C6A-40F5-B2B3-29D6AF726EC3}" type="presOf" srcId="{ECC601ED-E716-4E33-ACF3-9BB23AF8DE76}" destId="{C1466FAC-494E-46C4-9FFE-EC951F5900F0}" srcOrd="0" destOrd="1" presId="urn:microsoft.com/office/officeart/2016/7/layout/BasicLinearProcessNumbered"/>
    <dgm:cxn modelId="{FDF54D24-2E18-419E-957E-D651CF710135}" type="presOf" srcId="{B0E18D82-71AC-4FC9-94F9-FDE1C4399C73}" destId="{001C8819-E064-4070-9CC0-A25C0B1C34AB}" srcOrd="0" destOrd="1" presId="urn:microsoft.com/office/officeart/2016/7/layout/BasicLinearProcessNumbered"/>
    <dgm:cxn modelId="{FCFA6D3B-8425-4C90-857E-D921900403DC}" srcId="{619F0454-A9B3-4B0B-B3CE-38C2CD894C8F}" destId="{82F08882-0921-4E80-82A9-A93317744931}" srcOrd="2" destOrd="0" parTransId="{285C2F91-2E0B-4BA8-9CE5-246480F6C8F2}" sibTransId="{472A4BCA-B628-4BEB-B108-FC96C1D84610}"/>
    <dgm:cxn modelId="{59649660-B99E-4E0B-829A-BBAE205B1F89}" srcId="{82F08882-0921-4E80-82A9-A93317744931}" destId="{ECC601ED-E716-4E33-ACF3-9BB23AF8DE76}" srcOrd="0" destOrd="0" parTransId="{7B02A04A-EF12-4DCE-B94B-385967E6E9B3}" sibTransId="{80F580E2-E729-42B5-AA95-7664C6051536}"/>
    <dgm:cxn modelId="{B6790077-5480-4178-B83B-BA636365A621}" type="presOf" srcId="{48FC2295-798F-467C-99A5-835580BAB5FB}" destId="{001C8819-E064-4070-9CC0-A25C0B1C34AB}" srcOrd="1" destOrd="0" presId="urn:microsoft.com/office/officeart/2016/7/layout/BasicLinearProcessNumbered"/>
    <dgm:cxn modelId="{64D3377A-0CBA-48FD-AD65-6261A71316F6}" type="presOf" srcId="{619F0454-A9B3-4B0B-B3CE-38C2CD894C8F}" destId="{80672815-C415-4607-8597-ED681F19BAE4}" srcOrd="0" destOrd="0" presId="urn:microsoft.com/office/officeart/2016/7/layout/BasicLinearProcessNumbered"/>
    <dgm:cxn modelId="{1C3A1488-4E50-4114-875F-8C6ADF1B39DC}" type="presOf" srcId="{472A4BCA-B628-4BEB-B108-FC96C1D84610}" destId="{1ADCEF67-FF52-4B5C-B96A-F493A895CA39}" srcOrd="0" destOrd="0" presId="urn:microsoft.com/office/officeart/2016/7/layout/BasicLinearProcessNumbered"/>
    <dgm:cxn modelId="{54510489-3DDB-47CB-854D-A932850BD809}" srcId="{565E5E9B-F6EA-4CE4-9058-B3CC525ED339}" destId="{FC3908F2-8C98-4440-BAF6-5E6BBFDB0141}" srcOrd="1" destOrd="0" parTransId="{2972B2B1-E457-4279-920C-56A49A90421F}" sibTransId="{3D9632DB-9B64-41EF-8837-5DDD194B616A}"/>
    <dgm:cxn modelId="{615D1B8C-6B27-425C-B1BC-89845F889763}" srcId="{619F0454-A9B3-4B0B-B3CE-38C2CD894C8F}" destId="{565E5E9B-F6EA-4CE4-9058-B3CC525ED339}" srcOrd="1" destOrd="0" parTransId="{59652BBB-9C6F-4660-8E38-155CC55A4D14}" sibTransId="{AD0E753C-898A-463C-9D77-48964449CB9F}"/>
    <dgm:cxn modelId="{295EE99A-14BF-4F61-95D8-F3297D8BA3B8}" type="presOf" srcId="{565E5E9B-F6EA-4CE4-9058-B3CC525ED339}" destId="{461D9A3D-A44A-464A-8E7F-E6778918471C}" srcOrd="1" destOrd="0" presId="urn:microsoft.com/office/officeart/2016/7/layout/BasicLinearProcessNumbered"/>
    <dgm:cxn modelId="{0293459E-83D0-467D-9B5C-215F5BDF6DDF}" type="presOf" srcId="{19C827FB-E550-4F8D-B240-C548363375AC}" destId="{50571FD0-D361-4C8E-95DC-08C90787FEAF}" srcOrd="0" destOrd="0" presId="urn:microsoft.com/office/officeart/2016/7/layout/BasicLinearProcessNumbered"/>
    <dgm:cxn modelId="{0FE3EBAE-F516-4108-9CCF-0DF15ED6B7AF}" type="presOf" srcId="{FC3908F2-8C98-4440-BAF6-5E6BBFDB0141}" destId="{461D9A3D-A44A-464A-8E7F-E6778918471C}" srcOrd="0" destOrd="2" presId="urn:microsoft.com/office/officeart/2016/7/layout/BasicLinearProcessNumbered"/>
    <dgm:cxn modelId="{B7D73BB1-9B49-48E2-BA74-878E896FC943}" srcId="{48FC2295-798F-467C-99A5-835580BAB5FB}" destId="{B0E18D82-71AC-4FC9-94F9-FDE1C4399C73}" srcOrd="0" destOrd="0" parTransId="{88120172-69B5-4CF8-A346-F942085BC542}" sibTransId="{A1103B36-C8B3-4A5C-8BC3-4A6C432C612A}"/>
    <dgm:cxn modelId="{8B106EC4-8D5A-403D-A6B7-42A5732DCED3}" type="presOf" srcId="{82F08882-0921-4E80-82A9-A93317744931}" destId="{C1466FAC-494E-46C4-9FFE-EC951F5900F0}" srcOrd="1" destOrd="0" presId="urn:microsoft.com/office/officeart/2016/7/layout/BasicLinearProcessNumbered"/>
    <dgm:cxn modelId="{290A63C7-8521-4ED6-94D1-8F5621EA207E}" type="presOf" srcId="{48FC2295-798F-467C-99A5-835580BAB5FB}" destId="{70852707-9EB8-43AB-8BF6-E51242506365}" srcOrd="0" destOrd="0" presId="urn:microsoft.com/office/officeart/2016/7/layout/BasicLinearProcessNumbered"/>
    <dgm:cxn modelId="{C94FEACC-6B6F-4F2E-94DA-2F6A0562D6F8}" type="presOf" srcId="{EBB8B27A-CCCC-441A-9A58-56836184ECC5}" destId="{461D9A3D-A44A-464A-8E7F-E6778918471C}" srcOrd="0" destOrd="1" presId="urn:microsoft.com/office/officeart/2016/7/layout/BasicLinearProcessNumbered"/>
    <dgm:cxn modelId="{14C084DC-53F8-4A2B-AFBC-FB8686D6B93C}" type="presOf" srcId="{AD0E753C-898A-463C-9D77-48964449CB9F}" destId="{2200BC0A-E9CD-44BC-8034-CC8741886ED2}" srcOrd="0" destOrd="0" presId="urn:microsoft.com/office/officeart/2016/7/layout/BasicLinearProcessNumbered"/>
    <dgm:cxn modelId="{825E17E5-62CB-4C3E-95E7-24D294E878DA}" srcId="{619F0454-A9B3-4B0B-B3CE-38C2CD894C8F}" destId="{48FC2295-798F-467C-99A5-835580BAB5FB}" srcOrd="0" destOrd="0" parTransId="{AA9733DF-CDB7-4F77-903B-E1D90B4CA976}" sibTransId="{19C827FB-E550-4F8D-B240-C548363375AC}"/>
    <dgm:cxn modelId="{8EF699EC-D006-4877-9355-EDAEE88A9507}" srcId="{565E5E9B-F6EA-4CE4-9058-B3CC525ED339}" destId="{EBB8B27A-CCCC-441A-9A58-56836184ECC5}" srcOrd="0" destOrd="0" parTransId="{A03D2CA4-C6B9-4EA0-B26A-36AF9E09EE2D}" sibTransId="{B9CA8005-629E-435E-83DD-426A9F39975F}"/>
    <dgm:cxn modelId="{E2B017FE-9181-44E7-9694-F1D2B6CE08BC}" type="presOf" srcId="{565E5E9B-F6EA-4CE4-9058-B3CC525ED339}" destId="{2290F06A-5377-497F-9578-09CB96487081}" srcOrd="0" destOrd="0" presId="urn:microsoft.com/office/officeart/2016/7/layout/BasicLinearProcessNumbered"/>
    <dgm:cxn modelId="{42DE901F-8612-408D-8E74-E9F4BEB31D03}" type="presParOf" srcId="{80672815-C415-4607-8597-ED681F19BAE4}" destId="{1015E1E5-0E74-4870-8105-97E23DA95974}" srcOrd="0" destOrd="0" presId="urn:microsoft.com/office/officeart/2016/7/layout/BasicLinearProcessNumbered"/>
    <dgm:cxn modelId="{295991DD-6705-44CB-A9C5-CD27A045E23C}" type="presParOf" srcId="{1015E1E5-0E74-4870-8105-97E23DA95974}" destId="{70852707-9EB8-43AB-8BF6-E51242506365}" srcOrd="0" destOrd="0" presId="urn:microsoft.com/office/officeart/2016/7/layout/BasicLinearProcessNumbered"/>
    <dgm:cxn modelId="{129C2E51-D440-430E-A09F-BDAA8C72ACA0}" type="presParOf" srcId="{1015E1E5-0E74-4870-8105-97E23DA95974}" destId="{50571FD0-D361-4C8E-95DC-08C90787FEAF}" srcOrd="1" destOrd="0" presId="urn:microsoft.com/office/officeart/2016/7/layout/BasicLinearProcessNumbered"/>
    <dgm:cxn modelId="{F917208F-3379-43F6-AAE4-30A797B46D76}" type="presParOf" srcId="{1015E1E5-0E74-4870-8105-97E23DA95974}" destId="{FC0DC746-0F30-4494-AD46-2950619C5A15}" srcOrd="2" destOrd="0" presId="urn:microsoft.com/office/officeart/2016/7/layout/BasicLinearProcessNumbered"/>
    <dgm:cxn modelId="{D5B63683-9719-4465-A8A4-8F32535A2758}" type="presParOf" srcId="{1015E1E5-0E74-4870-8105-97E23DA95974}" destId="{001C8819-E064-4070-9CC0-A25C0B1C34AB}" srcOrd="3" destOrd="0" presId="urn:microsoft.com/office/officeart/2016/7/layout/BasicLinearProcessNumbered"/>
    <dgm:cxn modelId="{E9C33A0D-8E7D-4232-8D0F-F9962CEEB5A0}" type="presParOf" srcId="{80672815-C415-4607-8597-ED681F19BAE4}" destId="{84F903F3-20D5-444B-9D7A-BFAB7E1B9809}" srcOrd="1" destOrd="0" presId="urn:microsoft.com/office/officeart/2016/7/layout/BasicLinearProcessNumbered"/>
    <dgm:cxn modelId="{7F354134-47CF-499D-B6FA-4524638ED1CD}" type="presParOf" srcId="{80672815-C415-4607-8597-ED681F19BAE4}" destId="{18D70774-E847-4861-92B4-DF62DFD72E85}" srcOrd="2" destOrd="0" presId="urn:microsoft.com/office/officeart/2016/7/layout/BasicLinearProcessNumbered"/>
    <dgm:cxn modelId="{F8897D7D-24BE-4E56-95B7-B70755C6FC27}" type="presParOf" srcId="{18D70774-E847-4861-92B4-DF62DFD72E85}" destId="{2290F06A-5377-497F-9578-09CB96487081}" srcOrd="0" destOrd="0" presId="urn:microsoft.com/office/officeart/2016/7/layout/BasicLinearProcessNumbered"/>
    <dgm:cxn modelId="{ED695611-9715-4CC7-9623-57C68F2808FD}" type="presParOf" srcId="{18D70774-E847-4861-92B4-DF62DFD72E85}" destId="{2200BC0A-E9CD-44BC-8034-CC8741886ED2}" srcOrd="1" destOrd="0" presId="urn:microsoft.com/office/officeart/2016/7/layout/BasicLinearProcessNumbered"/>
    <dgm:cxn modelId="{0EE643AD-5322-45F9-9341-546F40CD757D}" type="presParOf" srcId="{18D70774-E847-4861-92B4-DF62DFD72E85}" destId="{E5C23AEF-BE08-454B-B4AF-4876D78402B7}" srcOrd="2" destOrd="0" presId="urn:microsoft.com/office/officeart/2016/7/layout/BasicLinearProcessNumbered"/>
    <dgm:cxn modelId="{26A6CA8E-A61D-4B8D-9613-5D71627E0EA2}" type="presParOf" srcId="{18D70774-E847-4861-92B4-DF62DFD72E85}" destId="{461D9A3D-A44A-464A-8E7F-E6778918471C}" srcOrd="3" destOrd="0" presId="urn:microsoft.com/office/officeart/2016/7/layout/BasicLinearProcessNumbered"/>
    <dgm:cxn modelId="{1AEFA424-DB61-4CC9-B998-7CFD0C902F09}" type="presParOf" srcId="{80672815-C415-4607-8597-ED681F19BAE4}" destId="{294278C8-6BD8-4C38-90B6-696C0ECE81CC}" srcOrd="3" destOrd="0" presId="urn:microsoft.com/office/officeart/2016/7/layout/BasicLinearProcessNumbered"/>
    <dgm:cxn modelId="{628547D8-7B57-45CB-ACE4-D37A597D676A}" type="presParOf" srcId="{80672815-C415-4607-8597-ED681F19BAE4}" destId="{A15F60CE-1F93-41C5-987F-FE0652847A2C}" srcOrd="4" destOrd="0" presId="urn:microsoft.com/office/officeart/2016/7/layout/BasicLinearProcessNumbered"/>
    <dgm:cxn modelId="{8609ADA3-679E-412F-8BE3-0117BFED750C}" type="presParOf" srcId="{A15F60CE-1F93-41C5-987F-FE0652847A2C}" destId="{323F0A59-7236-448E-BA48-CB38EEE66CDB}" srcOrd="0" destOrd="0" presId="urn:microsoft.com/office/officeart/2016/7/layout/BasicLinearProcessNumbered"/>
    <dgm:cxn modelId="{BC4572DA-B854-45E2-B66D-5505A0AEAAF4}" type="presParOf" srcId="{A15F60CE-1F93-41C5-987F-FE0652847A2C}" destId="{1ADCEF67-FF52-4B5C-B96A-F493A895CA39}" srcOrd="1" destOrd="0" presId="urn:microsoft.com/office/officeart/2016/7/layout/BasicLinearProcessNumbered"/>
    <dgm:cxn modelId="{CA9D9092-33E8-4A02-A825-E1E47E2C2594}" type="presParOf" srcId="{A15F60CE-1F93-41C5-987F-FE0652847A2C}" destId="{0B6FB004-6A81-4455-829B-93E5149E445B}" srcOrd="2" destOrd="0" presId="urn:microsoft.com/office/officeart/2016/7/layout/BasicLinearProcessNumbered"/>
    <dgm:cxn modelId="{1429700E-3B79-4B03-83D3-598F17517225}" type="presParOf" srcId="{A15F60CE-1F93-41C5-987F-FE0652847A2C}" destId="{C1466FAC-494E-46C4-9FFE-EC951F5900F0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3F018-E2A1-4885-9FF2-592293A3676F}">
      <dsp:nvSpPr>
        <dsp:cNvPr id="0" name=""/>
        <dsp:cNvSpPr/>
      </dsp:nvSpPr>
      <dsp:spPr>
        <a:xfrm>
          <a:off x="0" y="118940"/>
          <a:ext cx="9618133" cy="702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baseline="0"/>
            <a:t>Řádný opravný prostředek</a:t>
          </a:r>
          <a:endParaRPr lang="en-US" sz="3000" kern="1200"/>
        </a:p>
      </dsp:txBody>
      <dsp:txXfrm>
        <a:off x="34269" y="153209"/>
        <a:ext cx="9549595" cy="633462"/>
      </dsp:txXfrm>
    </dsp:sp>
    <dsp:sp modelId="{24A44254-91C1-4FA5-9759-6594F7DA51C0}">
      <dsp:nvSpPr>
        <dsp:cNvPr id="0" name=""/>
        <dsp:cNvSpPr/>
      </dsp:nvSpPr>
      <dsp:spPr>
        <a:xfrm>
          <a:off x="0" y="907341"/>
          <a:ext cx="9618133" cy="702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baseline="0"/>
            <a:t>Směřuje proti rozsudkům a usnesením soudu I. stupně</a:t>
          </a:r>
          <a:endParaRPr lang="en-US" sz="3000" kern="1200"/>
        </a:p>
      </dsp:txBody>
      <dsp:txXfrm>
        <a:off x="34269" y="941610"/>
        <a:ext cx="9549595" cy="633462"/>
      </dsp:txXfrm>
    </dsp:sp>
    <dsp:sp modelId="{DE54721D-7B3F-4563-BDB5-E523560C1097}">
      <dsp:nvSpPr>
        <dsp:cNvPr id="0" name=""/>
        <dsp:cNvSpPr/>
      </dsp:nvSpPr>
      <dsp:spPr>
        <a:xfrm>
          <a:off x="0" y="1695741"/>
          <a:ext cx="9618133" cy="702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baseline="0" dirty="0"/>
            <a:t>Devolutivní a suspenzivní účinek</a:t>
          </a:r>
          <a:endParaRPr lang="en-US" sz="3000" kern="1200" dirty="0"/>
        </a:p>
      </dsp:txBody>
      <dsp:txXfrm>
        <a:off x="34269" y="1730010"/>
        <a:ext cx="9549595" cy="633462"/>
      </dsp:txXfrm>
    </dsp:sp>
    <dsp:sp modelId="{6D2B778D-D83C-4602-911D-CCED6AF6D961}">
      <dsp:nvSpPr>
        <dsp:cNvPr id="0" name=""/>
        <dsp:cNvSpPr/>
      </dsp:nvSpPr>
      <dsp:spPr>
        <a:xfrm>
          <a:off x="0" y="2484141"/>
          <a:ext cx="9618133" cy="702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baseline="0" dirty="0"/>
            <a:t>Přezkum po skutkové i právní stránce</a:t>
          </a:r>
        </a:p>
      </dsp:txBody>
      <dsp:txXfrm>
        <a:off x="34269" y="2518410"/>
        <a:ext cx="9549595" cy="633462"/>
      </dsp:txXfrm>
    </dsp:sp>
    <dsp:sp modelId="{6807DF34-41DF-4F9B-8385-0407BD43ACE7}">
      <dsp:nvSpPr>
        <dsp:cNvPr id="0" name=""/>
        <dsp:cNvSpPr/>
      </dsp:nvSpPr>
      <dsp:spPr>
        <a:xfrm>
          <a:off x="0" y="3272541"/>
          <a:ext cx="9618133" cy="702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baseline="0" dirty="0"/>
            <a:t>Zrušení i změna prvostupňového rozhodnutí</a:t>
          </a:r>
          <a:endParaRPr lang="en-US" sz="3000" kern="1200" dirty="0"/>
        </a:p>
      </dsp:txBody>
      <dsp:txXfrm>
        <a:off x="34269" y="3306810"/>
        <a:ext cx="9549595" cy="6334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06F47-1634-440B-8D2B-815F098878B7}">
      <dsp:nvSpPr>
        <dsp:cNvPr id="0" name=""/>
        <dsp:cNvSpPr/>
      </dsp:nvSpPr>
      <dsp:spPr>
        <a:xfrm>
          <a:off x="0" y="355293"/>
          <a:ext cx="10245012" cy="1630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95127" tIns="479044" rIns="79512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posuzuje se abstraktně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 dirty="0"/>
            <a:t>zda jde o osobu, která je vzhledem ke své roli v řízení obecně vzato  oprávněna odvolání podat</a:t>
          </a:r>
          <a:endParaRPr lang="en-US" sz="2300" kern="1200" dirty="0"/>
        </a:p>
      </dsp:txBody>
      <dsp:txXfrm>
        <a:off x="0" y="355293"/>
        <a:ext cx="10245012" cy="1630125"/>
      </dsp:txXfrm>
    </dsp:sp>
    <dsp:sp modelId="{98DA25E1-B554-4A0E-9CEF-393374C787C8}">
      <dsp:nvSpPr>
        <dsp:cNvPr id="0" name=""/>
        <dsp:cNvSpPr/>
      </dsp:nvSpPr>
      <dsp:spPr>
        <a:xfrm>
          <a:off x="512250" y="15813"/>
          <a:ext cx="7171508" cy="67896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1066" tIns="0" rIns="271066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Legitimace</a:t>
          </a:r>
          <a:endParaRPr lang="en-US" sz="2300" kern="1200"/>
        </a:p>
      </dsp:txBody>
      <dsp:txXfrm>
        <a:off x="545394" y="48957"/>
        <a:ext cx="7105220" cy="612672"/>
      </dsp:txXfrm>
    </dsp:sp>
    <dsp:sp modelId="{37CC89CB-6EE9-4AC6-9DA3-A21CAD92D6F9}">
      <dsp:nvSpPr>
        <dsp:cNvPr id="0" name=""/>
        <dsp:cNvSpPr/>
      </dsp:nvSpPr>
      <dsp:spPr>
        <a:xfrm>
          <a:off x="0" y="2449098"/>
          <a:ext cx="10245012" cy="22097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shade val="80000"/>
              <a:hueOff val="-180224"/>
              <a:satOff val="-14516"/>
              <a:lumOff val="2807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5160" tIns="354076" rIns="745160" bIns="120904" numCol="1" spcCol="1270" anchor="t" anchorCtr="0">
          <a:noAutofit/>
        </a:bodyPr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účastníci řízení</a:t>
          </a:r>
          <a:endParaRPr lang="en-US" sz="2300" kern="1200"/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/>
            <a:t>v případě procesního společenství kterýkoliv z účastníků</a:t>
          </a:r>
          <a:endParaRPr lang="en-US" sz="2300" kern="1200"/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>
              <a:latin typeface="Franklin Gothic Book" panose="020B0503020102020204"/>
              <a:ea typeface="+mn-ea"/>
              <a:cs typeface="+mn-cs"/>
            </a:rPr>
            <a:t>vedlejší intervenient</a:t>
          </a:r>
          <a:endParaRPr lang="en-US" sz="2300" i="1" kern="1200" baseline="0">
            <a:latin typeface="Franklin Gothic Book" panose="020B0503020102020204"/>
            <a:ea typeface="+mn-ea"/>
            <a:cs typeface="+mn-cs"/>
          </a:endParaRPr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 dirty="0">
              <a:latin typeface="Franklin Gothic Book" panose="020B0503020102020204"/>
              <a:ea typeface="+mn-ea"/>
              <a:cs typeface="+mn-cs"/>
            </a:rPr>
            <a:t>výjimečně státní zastupitelství a ÚZSVM (§ 203/2,3</a:t>
          </a:r>
          <a:r>
            <a:rPr lang="cs-CZ" sz="2300" i="1" kern="1200" baseline="0" dirty="0"/>
            <a:t>)</a:t>
          </a:r>
          <a:endParaRPr lang="en-US" sz="2300" kern="1200" dirty="0"/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i="1" kern="1200" baseline="0">
              <a:latin typeface="Franklin Gothic Book" panose="020B0503020102020204"/>
              <a:ea typeface="+mn-ea"/>
              <a:cs typeface="+mn-cs"/>
            </a:rPr>
            <a:t>u rozhodnutí nezabývajících se věcí samou ti, jichž se týká</a:t>
          </a:r>
          <a:endParaRPr lang="en-US" sz="2300" i="1" kern="1200" baseline="0">
            <a:latin typeface="Franklin Gothic Book" panose="020B0503020102020204"/>
            <a:ea typeface="+mn-ea"/>
            <a:cs typeface="+mn-cs"/>
          </a:endParaRPr>
        </a:p>
      </dsp:txBody>
      <dsp:txXfrm>
        <a:off x="0" y="2449098"/>
        <a:ext cx="10245012" cy="2209725"/>
      </dsp:txXfrm>
    </dsp:sp>
    <dsp:sp modelId="{E0F05326-0AA2-46DB-94EF-462C970E52F9}">
      <dsp:nvSpPr>
        <dsp:cNvPr id="0" name=""/>
        <dsp:cNvSpPr/>
      </dsp:nvSpPr>
      <dsp:spPr>
        <a:xfrm>
          <a:off x="512250" y="2109618"/>
          <a:ext cx="7171508" cy="67896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-180224"/>
                <a:satOff val="-14516"/>
                <a:lumOff val="28078"/>
                <a:alphaOff val="0"/>
                <a:tint val="96000"/>
                <a:lumMod val="100000"/>
              </a:schemeClr>
            </a:gs>
            <a:gs pos="78000">
              <a:schemeClr val="accent5">
                <a:shade val="80000"/>
                <a:hueOff val="-180224"/>
                <a:satOff val="-14516"/>
                <a:lumOff val="2807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1066" tIns="0" rIns="271066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baseline="0"/>
            <a:t>K podání odvolání jsou legitimováni</a:t>
          </a:r>
          <a:endParaRPr lang="en-US" sz="2300" kern="1200"/>
        </a:p>
      </dsp:txBody>
      <dsp:txXfrm>
        <a:off x="545394" y="2142762"/>
        <a:ext cx="7105220" cy="61267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465C26-3382-42CE-A33A-BB789089949D}">
      <dsp:nvSpPr>
        <dsp:cNvPr id="0" name=""/>
        <dsp:cNvSpPr/>
      </dsp:nvSpPr>
      <dsp:spPr>
        <a:xfrm>
          <a:off x="0" y="1698"/>
          <a:ext cx="9618133" cy="8610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FE493EE-2517-4CFD-88FB-F9AF346239A0}">
      <dsp:nvSpPr>
        <dsp:cNvPr id="0" name=""/>
        <dsp:cNvSpPr/>
      </dsp:nvSpPr>
      <dsp:spPr>
        <a:xfrm>
          <a:off x="260473" y="195439"/>
          <a:ext cx="473588" cy="4735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81BF52-0D4A-480D-BBDF-089A5F4CF37C}">
      <dsp:nvSpPr>
        <dsp:cNvPr id="0" name=""/>
        <dsp:cNvSpPr/>
      </dsp:nvSpPr>
      <dsp:spPr>
        <a:xfrm>
          <a:off x="994536" y="1698"/>
          <a:ext cx="862359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Určuje, kdo konkrétně je oprávněn odvolání podat (x legitimace představuje abstraktní vymezení)</a:t>
          </a:r>
          <a:endParaRPr lang="en-US" sz="1700" kern="1200"/>
        </a:p>
      </dsp:txBody>
      <dsp:txXfrm>
        <a:off x="994536" y="1698"/>
        <a:ext cx="8623596" cy="861070"/>
      </dsp:txXfrm>
    </dsp:sp>
    <dsp:sp modelId="{89AC1431-5713-4EAD-99E0-A2B9811A1F20}">
      <dsp:nvSpPr>
        <dsp:cNvPr id="0" name=""/>
        <dsp:cNvSpPr/>
      </dsp:nvSpPr>
      <dsp:spPr>
        <a:xfrm>
          <a:off x="0" y="1078036"/>
          <a:ext cx="9618133" cy="8610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69E95E9-F707-48B6-89AA-687F01532DA5}">
      <dsp:nvSpPr>
        <dsp:cNvPr id="0" name=""/>
        <dsp:cNvSpPr/>
      </dsp:nvSpPr>
      <dsp:spPr>
        <a:xfrm>
          <a:off x="260473" y="1271777"/>
          <a:ext cx="473588" cy="4735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CFAC6A-F90E-433F-90EE-795E46344F60}">
      <dsp:nvSpPr>
        <dsp:cNvPr id="0" name=""/>
        <dsp:cNvSpPr/>
      </dsp:nvSpPr>
      <dsp:spPr>
        <a:xfrm>
          <a:off x="994536" y="1078036"/>
          <a:ext cx="862359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Zvláštní forma (podoba) </a:t>
          </a:r>
          <a:r>
            <a:rPr lang="cs-CZ" sz="1700" b="1" kern="1200"/>
            <a:t>právního zájmu</a:t>
          </a:r>
          <a:endParaRPr lang="en-US" sz="1700" kern="1200"/>
        </a:p>
      </dsp:txBody>
      <dsp:txXfrm>
        <a:off x="994536" y="1078036"/>
        <a:ext cx="8623596" cy="861070"/>
      </dsp:txXfrm>
    </dsp:sp>
    <dsp:sp modelId="{C7F6277D-68CE-4222-8D94-AA8667A9573F}">
      <dsp:nvSpPr>
        <dsp:cNvPr id="0" name=""/>
        <dsp:cNvSpPr/>
      </dsp:nvSpPr>
      <dsp:spPr>
        <a:xfrm>
          <a:off x="0" y="2154374"/>
          <a:ext cx="9618133" cy="8610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5C8A737-90E9-4AC9-AE9A-7DC804F5164D}">
      <dsp:nvSpPr>
        <dsp:cNvPr id="0" name=""/>
        <dsp:cNvSpPr/>
      </dsp:nvSpPr>
      <dsp:spPr>
        <a:xfrm>
          <a:off x="260473" y="2348115"/>
          <a:ext cx="473588" cy="4735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95318C-6B3E-415A-80B7-6C2EB9CA9F80}">
      <dsp:nvSpPr>
        <dsp:cNvPr id="0" name=""/>
        <dsp:cNvSpPr/>
      </dsp:nvSpPr>
      <dsp:spPr>
        <a:xfrm>
          <a:off x="994536" y="2154374"/>
          <a:ext cx="862359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Újma musí existovat v době podání odvolání i rozhodnutí odvolacího soudu </a:t>
          </a:r>
          <a:endParaRPr lang="en-US" sz="1700" kern="1200"/>
        </a:p>
      </dsp:txBody>
      <dsp:txXfrm>
        <a:off x="994536" y="2154374"/>
        <a:ext cx="8623596" cy="861070"/>
      </dsp:txXfrm>
    </dsp:sp>
    <dsp:sp modelId="{52C22DF0-7509-4ED1-9F1F-0318187E81DF}">
      <dsp:nvSpPr>
        <dsp:cNvPr id="0" name=""/>
        <dsp:cNvSpPr/>
      </dsp:nvSpPr>
      <dsp:spPr>
        <a:xfrm>
          <a:off x="0" y="3230712"/>
          <a:ext cx="9618133" cy="8610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EE7D5F7-82E8-4FA5-AEF9-37BF96FA923F}">
      <dsp:nvSpPr>
        <dsp:cNvPr id="0" name=""/>
        <dsp:cNvSpPr/>
      </dsp:nvSpPr>
      <dsp:spPr>
        <a:xfrm>
          <a:off x="260473" y="3424453"/>
          <a:ext cx="473588" cy="47358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66E860-B397-4A5B-AEC1-25ED322B2510}">
      <dsp:nvSpPr>
        <dsp:cNvPr id="0" name=""/>
        <dsp:cNvSpPr/>
      </dsp:nvSpPr>
      <dsp:spPr>
        <a:xfrm>
          <a:off x="994536" y="3230712"/>
          <a:ext cx="4328159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Zásadně ve sporném řízení stačí tzv. </a:t>
          </a:r>
          <a:r>
            <a:rPr lang="cs-CZ" sz="1700" b="1" kern="1200"/>
            <a:t>formální újma – </a:t>
          </a:r>
          <a:r>
            <a:rPr lang="cs-CZ" sz="1700" kern="1200"/>
            <a:t>rozhodnutí se odchyluje od návrhu strany</a:t>
          </a:r>
          <a:endParaRPr lang="en-US" sz="1700" kern="1200"/>
        </a:p>
      </dsp:txBody>
      <dsp:txXfrm>
        <a:off x="994536" y="3230712"/>
        <a:ext cx="4328159" cy="861070"/>
      </dsp:txXfrm>
    </dsp:sp>
    <dsp:sp modelId="{40EDD254-EA38-4892-9CF6-C16F8445679E}">
      <dsp:nvSpPr>
        <dsp:cNvPr id="0" name=""/>
        <dsp:cNvSpPr/>
      </dsp:nvSpPr>
      <dsp:spPr>
        <a:xfrm>
          <a:off x="5322696" y="3230712"/>
          <a:ext cx="429543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žádná újma nebyla způsobena tomu, komu bylo rozhodnutím zcela vyhověno 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v případě částečného vyhovění a částečného zamítnutí jsou obě strany poškozeny</a:t>
          </a:r>
          <a:endParaRPr lang="en-US" sz="1100" kern="1200"/>
        </a:p>
      </dsp:txBody>
      <dsp:txXfrm>
        <a:off x="5322696" y="3230712"/>
        <a:ext cx="4295436" cy="86107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BA98FA-2AC2-4475-8D9B-378AB0527988}">
      <dsp:nvSpPr>
        <dsp:cNvPr id="0" name=""/>
        <dsp:cNvSpPr/>
      </dsp:nvSpPr>
      <dsp:spPr>
        <a:xfrm>
          <a:off x="46" y="125487"/>
          <a:ext cx="4486498" cy="63360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dk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 baseline="0" dirty="0"/>
            <a:t>Vzdání se odvolání</a:t>
          </a:r>
          <a:endParaRPr lang="en-US" sz="2200" kern="1200" dirty="0"/>
        </a:p>
      </dsp:txBody>
      <dsp:txXfrm>
        <a:off x="46" y="125487"/>
        <a:ext cx="4486498" cy="633600"/>
      </dsp:txXfrm>
    </dsp:sp>
    <dsp:sp modelId="{20D4FD5F-C20A-437C-B547-42779EAC7241}">
      <dsp:nvSpPr>
        <dsp:cNvPr id="0" name=""/>
        <dsp:cNvSpPr/>
      </dsp:nvSpPr>
      <dsp:spPr>
        <a:xfrm>
          <a:off x="46" y="759087"/>
          <a:ext cx="4486498" cy="336862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i="1" kern="1200" baseline="0"/>
            <a:t>až </a:t>
          </a:r>
          <a:r>
            <a:rPr lang="cs-CZ" sz="2200" b="1" i="1" kern="1200" baseline="0"/>
            <a:t>po vyhlášení</a:t>
          </a:r>
          <a:r>
            <a:rPr lang="cs-CZ" sz="2200" i="1" kern="1200" baseline="0"/>
            <a:t> rozhodnutí soudu I. stupně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i="1" kern="1200" baseline="0"/>
            <a:t>důsledkem je nemožnost podat odvolání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i="1" kern="1200" baseline="0"/>
            <a:t>vzdají-li se odvolání všichni účastníci, nabude rozhodnutí dříve právní moci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i="1" kern="1200" baseline="0"/>
            <a:t>zjednodušené </a:t>
          </a:r>
          <a:r>
            <a:rPr lang="cs-CZ" sz="2200" b="1" i="1" kern="1200" baseline="0"/>
            <a:t>odůvodnění</a:t>
          </a:r>
          <a:r>
            <a:rPr lang="cs-CZ" sz="2200" i="1" kern="1200" baseline="0"/>
            <a:t> viz § 157 odst. 4</a:t>
          </a:r>
          <a:endParaRPr lang="en-US" sz="2200" kern="1200"/>
        </a:p>
      </dsp:txBody>
      <dsp:txXfrm>
        <a:off x="46" y="759087"/>
        <a:ext cx="4486498" cy="3368629"/>
      </dsp:txXfrm>
    </dsp:sp>
    <dsp:sp modelId="{C2ADDF88-7D1B-4D3E-B0FD-63B244B1C2A0}">
      <dsp:nvSpPr>
        <dsp:cNvPr id="0" name=""/>
        <dsp:cNvSpPr/>
      </dsp:nvSpPr>
      <dsp:spPr>
        <a:xfrm>
          <a:off x="5114654" y="125487"/>
          <a:ext cx="4486498" cy="63360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dk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 baseline="0"/>
            <a:t>Zpětvzetí odvolání</a:t>
          </a:r>
          <a:endParaRPr lang="en-US" sz="2200" kern="1200"/>
        </a:p>
      </dsp:txBody>
      <dsp:txXfrm>
        <a:off x="5114654" y="125487"/>
        <a:ext cx="4486498" cy="633600"/>
      </dsp:txXfrm>
    </dsp:sp>
    <dsp:sp modelId="{9BCEA126-2FCB-4A9A-ABD5-C8C5828842E3}">
      <dsp:nvSpPr>
        <dsp:cNvPr id="0" name=""/>
        <dsp:cNvSpPr/>
      </dsp:nvSpPr>
      <dsp:spPr>
        <a:xfrm>
          <a:off x="5114654" y="759087"/>
          <a:ext cx="4486498" cy="336862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i="1" kern="1200" baseline="0"/>
            <a:t>podané odvolání lze vzít zpět až do doby, než o něm odvolací soud rozhodne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i="1" kern="1200" baseline="0"/>
            <a:t>právní moc nastane, jako by odvolání nebylo vůbec podáno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i="1" kern="1200" baseline="0"/>
            <a:t>smysl: zábrana účelovému oddalování nabytí právní moci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i="1" kern="1200" baseline="0"/>
            <a:t>jinak ve statusových věcech manželských a partnerských (např. § 381 ZŘS)</a:t>
          </a:r>
          <a:endParaRPr lang="en-US" sz="2200" kern="1200"/>
        </a:p>
      </dsp:txBody>
      <dsp:txXfrm>
        <a:off x="5114654" y="759087"/>
        <a:ext cx="4486498" cy="336862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8C9441-0C92-44B7-8AC2-2EF8B6770290}">
      <dsp:nvSpPr>
        <dsp:cNvPr id="0" name=""/>
        <dsp:cNvSpPr/>
      </dsp:nvSpPr>
      <dsp:spPr>
        <a:xfrm>
          <a:off x="0" y="499"/>
          <a:ext cx="9618133" cy="11692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87C55FA-A20B-4412-BF3A-90353DCA6E85}">
      <dsp:nvSpPr>
        <dsp:cNvPr id="0" name=""/>
        <dsp:cNvSpPr/>
      </dsp:nvSpPr>
      <dsp:spPr>
        <a:xfrm>
          <a:off x="353707" y="263587"/>
          <a:ext cx="643104" cy="643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DFDC52-8E68-4B9A-9299-87E7D047B6F7}">
      <dsp:nvSpPr>
        <dsp:cNvPr id="0" name=""/>
        <dsp:cNvSpPr/>
      </dsp:nvSpPr>
      <dsp:spPr>
        <a:xfrm>
          <a:off x="1350519" y="499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Důvodností odvolání se lze zabývat jenom tehdy, má-li odvolání předepsané náležitosti</a:t>
          </a:r>
          <a:endParaRPr lang="en-US" sz="2500" kern="1200"/>
        </a:p>
      </dsp:txBody>
      <dsp:txXfrm>
        <a:off x="1350519" y="499"/>
        <a:ext cx="8267613" cy="1169280"/>
      </dsp:txXfrm>
    </dsp:sp>
    <dsp:sp modelId="{C0DD9DE3-95DD-49C9-81C0-FED453A7208E}">
      <dsp:nvSpPr>
        <dsp:cNvPr id="0" name=""/>
        <dsp:cNvSpPr/>
      </dsp:nvSpPr>
      <dsp:spPr>
        <a:xfrm>
          <a:off x="0" y="1462100"/>
          <a:ext cx="9618133" cy="11692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FC5B166-A5AA-4879-8A1F-CFAF9903402C}">
      <dsp:nvSpPr>
        <dsp:cNvPr id="0" name=""/>
        <dsp:cNvSpPr/>
      </dsp:nvSpPr>
      <dsp:spPr>
        <a:xfrm>
          <a:off x="353707" y="1725188"/>
          <a:ext cx="643104" cy="643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C95E94-5C1C-4553-BAE0-B620787B141A}">
      <dsp:nvSpPr>
        <dsp:cNvPr id="0" name=""/>
        <dsp:cNvSpPr/>
      </dsp:nvSpPr>
      <dsp:spPr>
        <a:xfrm>
          <a:off x="1350519" y="1462100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Formální náležitosti</a:t>
          </a:r>
          <a:endParaRPr lang="en-US" sz="2500" kern="1200"/>
        </a:p>
      </dsp:txBody>
      <dsp:txXfrm>
        <a:off x="1350519" y="1462100"/>
        <a:ext cx="4328159" cy="1169280"/>
      </dsp:txXfrm>
    </dsp:sp>
    <dsp:sp modelId="{D72B61DF-4D3C-4BC8-B0D8-1C2E769DA39F}">
      <dsp:nvSpPr>
        <dsp:cNvPr id="0" name=""/>
        <dsp:cNvSpPr/>
      </dsp:nvSpPr>
      <dsp:spPr>
        <a:xfrm>
          <a:off x="5678679" y="1462100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podání (v nesporných věcech lze výjimečně ústně do protokolu) </a:t>
          </a:r>
          <a:endParaRPr lang="en-US" sz="1500" kern="1200"/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označení soudu, stran a napadeného rozhodnutí</a:t>
          </a:r>
          <a:endParaRPr lang="en-US" sz="1500" kern="1200"/>
        </a:p>
      </dsp:txBody>
      <dsp:txXfrm>
        <a:off x="5678679" y="1462100"/>
        <a:ext cx="3939453" cy="1169280"/>
      </dsp:txXfrm>
    </dsp:sp>
    <dsp:sp modelId="{99D92021-B7FD-4743-B53F-2F7BBF4C2705}">
      <dsp:nvSpPr>
        <dsp:cNvPr id="0" name=""/>
        <dsp:cNvSpPr/>
      </dsp:nvSpPr>
      <dsp:spPr>
        <a:xfrm>
          <a:off x="0" y="2923701"/>
          <a:ext cx="9618133" cy="11692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CEFE7BE-1316-4249-9812-564596E88902}">
      <dsp:nvSpPr>
        <dsp:cNvPr id="0" name=""/>
        <dsp:cNvSpPr/>
      </dsp:nvSpPr>
      <dsp:spPr>
        <a:xfrm>
          <a:off x="353707" y="3186789"/>
          <a:ext cx="643104" cy="643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767DA4-441E-4AB5-96CF-FB1CCB27B9AA}">
      <dsp:nvSpPr>
        <dsp:cNvPr id="0" name=""/>
        <dsp:cNvSpPr/>
      </dsp:nvSpPr>
      <dsp:spPr>
        <a:xfrm>
          <a:off x="1350519" y="2923701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Obsahové náležitosti</a:t>
          </a:r>
          <a:endParaRPr lang="en-US" sz="2500" kern="1200"/>
        </a:p>
      </dsp:txBody>
      <dsp:txXfrm>
        <a:off x="1350519" y="2923701"/>
        <a:ext cx="4328159" cy="1169280"/>
      </dsp:txXfrm>
    </dsp:sp>
    <dsp:sp modelId="{49C64E43-0F5C-4859-BD14-673A7F76CCB1}">
      <dsp:nvSpPr>
        <dsp:cNvPr id="0" name=""/>
        <dsp:cNvSpPr/>
      </dsp:nvSpPr>
      <dsp:spPr>
        <a:xfrm>
          <a:off x="5678679" y="2923701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rozsah odvolání</a:t>
          </a:r>
          <a:endParaRPr lang="en-US" sz="1500" kern="1200"/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odvolací důvody</a:t>
          </a:r>
          <a:endParaRPr lang="en-US" sz="1500" kern="1200"/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odvolací návrh </a:t>
          </a:r>
          <a:endParaRPr lang="en-US" sz="1500" kern="1200"/>
        </a:p>
      </dsp:txBody>
      <dsp:txXfrm>
        <a:off x="5678679" y="2923701"/>
        <a:ext cx="3939453" cy="116928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F61EB8-13B1-47BD-96B5-C5B7856FB1CA}">
      <dsp:nvSpPr>
        <dsp:cNvPr id="0" name=""/>
        <dsp:cNvSpPr/>
      </dsp:nvSpPr>
      <dsp:spPr>
        <a:xfrm>
          <a:off x="0" y="588"/>
          <a:ext cx="6692813" cy="13777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A264BA4-D7D2-4329-B8A9-645AA86FEEC4}">
      <dsp:nvSpPr>
        <dsp:cNvPr id="0" name=""/>
        <dsp:cNvSpPr/>
      </dsp:nvSpPr>
      <dsp:spPr>
        <a:xfrm>
          <a:off x="416759" y="310575"/>
          <a:ext cx="757744" cy="7577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36E174-76CC-4621-9FB6-803C612E681A}">
      <dsp:nvSpPr>
        <dsp:cNvPr id="0" name=""/>
        <dsp:cNvSpPr/>
      </dsp:nvSpPr>
      <dsp:spPr>
        <a:xfrm>
          <a:off x="1591264" y="588"/>
          <a:ext cx="3011766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V nenapadené části nabývá rozhodnutí soudu I. stupně právní moci</a:t>
          </a:r>
          <a:endParaRPr lang="en-US" sz="2000" kern="1200"/>
        </a:p>
      </dsp:txBody>
      <dsp:txXfrm>
        <a:off x="1591264" y="588"/>
        <a:ext cx="3011766" cy="1377717"/>
      </dsp:txXfrm>
    </dsp:sp>
    <dsp:sp modelId="{34167C7C-607B-4E8C-AF3B-B5D74B34F788}">
      <dsp:nvSpPr>
        <dsp:cNvPr id="0" name=""/>
        <dsp:cNvSpPr/>
      </dsp:nvSpPr>
      <dsp:spPr>
        <a:xfrm>
          <a:off x="4603030" y="588"/>
          <a:ext cx="2089783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důsledkem je zákaz reformace in peius (+ dispoziční zásada) </a:t>
          </a:r>
          <a:endParaRPr lang="en-US" sz="1500" kern="1200"/>
        </a:p>
      </dsp:txBody>
      <dsp:txXfrm>
        <a:off x="4603030" y="588"/>
        <a:ext cx="2089783" cy="1377717"/>
      </dsp:txXfrm>
    </dsp:sp>
    <dsp:sp modelId="{9C257166-BC1D-4789-A591-02B1D0F7DF58}">
      <dsp:nvSpPr>
        <dsp:cNvPr id="0" name=""/>
        <dsp:cNvSpPr/>
      </dsp:nvSpPr>
      <dsp:spPr>
        <a:xfrm>
          <a:off x="0" y="1722736"/>
          <a:ext cx="6692813" cy="13777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355674-3582-469F-8113-27EBF417D28B}">
      <dsp:nvSpPr>
        <dsp:cNvPr id="0" name=""/>
        <dsp:cNvSpPr/>
      </dsp:nvSpPr>
      <dsp:spPr>
        <a:xfrm>
          <a:off x="416759" y="2032722"/>
          <a:ext cx="757744" cy="7577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D570EA-FC0A-4473-8544-16A24046F405}">
      <dsp:nvSpPr>
        <dsp:cNvPr id="0" name=""/>
        <dsp:cNvSpPr/>
      </dsp:nvSpPr>
      <dsp:spPr>
        <a:xfrm>
          <a:off x="1591264" y="1722736"/>
          <a:ext cx="5101549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Rozsah lze </a:t>
          </a:r>
          <a:r>
            <a:rPr lang="cs-CZ" sz="2000" b="1" kern="1200"/>
            <a:t>rozšířit</a:t>
          </a:r>
          <a:r>
            <a:rPr lang="cs-CZ" sz="2000" kern="1200"/>
            <a:t> jenom po dobu odvolací lhůty</a:t>
          </a:r>
          <a:endParaRPr lang="en-US" sz="2000" kern="1200"/>
        </a:p>
      </dsp:txBody>
      <dsp:txXfrm>
        <a:off x="1591264" y="1722736"/>
        <a:ext cx="5101549" cy="1377717"/>
      </dsp:txXfrm>
    </dsp:sp>
    <dsp:sp modelId="{BB41E855-E9DA-4B7B-94BF-DBF16AF6A51C}">
      <dsp:nvSpPr>
        <dsp:cNvPr id="0" name=""/>
        <dsp:cNvSpPr/>
      </dsp:nvSpPr>
      <dsp:spPr>
        <a:xfrm>
          <a:off x="0" y="3444883"/>
          <a:ext cx="6692813" cy="13777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FEBE9AC-BC9F-451B-93D9-E88FCACB851B}">
      <dsp:nvSpPr>
        <dsp:cNvPr id="0" name=""/>
        <dsp:cNvSpPr/>
      </dsp:nvSpPr>
      <dsp:spPr>
        <a:xfrm>
          <a:off x="416759" y="3754869"/>
          <a:ext cx="757744" cy="7577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0705F9-4478-41F4-9164-C48994DBC1E0}">
      <dsp:nvSpPr>
        <dsp:cNvPr id="0" name=""/>
        <dsp:cNvSpPr/>
      </dsp:nvSpPr>
      <dsp:spPr>
        <a:xfrm>
          <a:off x="1591264" y="3444883"/>
          <a:ext cx="3011766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/>
            <a:t>Zúžení</a:t>
          </a:r>
          <a:r>
            <a:rPr lang="cs-CZ" sz="2000" kern="1200"/>
            <a:t> rozsahu</a:t>
          </a:r>
          <a:endParaRPr lang="en-US" sz="2000" kern="1200"/>
        </a:p>
      </dsp:txBody>
      <dsp:txXfrm>
        <a:off x="1591264" y="3444883"/>
        <a:ext cx="3011766" cy="1377717"/>
      </dsp:txXfrm>
    </dsp:sp>
    <dsp:sp modelId="{6F52852F-2A40-4853-8812-373795E3B1D9}">
      <dsp:nvSpPr>
        <dsp:cNvPr id="0" name=""/>
        <dsp:cNvSpPr/>
      </dsp:nvSpPr>
      <dsp:spPr>
        <a:xfrm>
          <a:off x="4603030" y="3444883"/>
          <a:ext cx="2089783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je přípustné i později</a:t>
          </a:r>
          <a:endParaRPr lang="en-US" sz="1500" kern="1200"/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posoudí se jako částečné zpětvzetí odvolání</a:t>
          </a:r>
          <a:endParaRPr lang="en-US" sz="1500" kern="1200"/>
        </a:p>
      </dsp:txBody>
      <dsp:txXfrm>
        <a:off x="4603030" y="3444883"/>
        <a:ext cx="2089783" cy="137771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A165E8-4B36-49D4-AB9A-2FA7373B7047}">
      <dsp:nvSpPr>
        <dsp:cNvPr id="0" name=""/>
        <dsp:cNvSpPr/>
      </dsp:nvSpPr>
      <dsp:spPr>
        <a:xfrm rot="5400000">
          <a:off x="6012655" y="-2416209"/>
          <a:ext cx="1055350" cy="615560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/>
            <a:t>zmatečnost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/>
            <a:t>vady řízení</a:t>
          </a:r>
          <a:endParaRPr lang="en-US" sz="2000" kern="1200"/>
        </a:p>
      </dsp:txBody>
      <dsp:txXfrm rot="-5400000">
        <a:off x="3462528" y="185436"/>
        <a:ext cx="6104087" cy="952314"/>
      </dsp:txXfrm>
    </dsp:sp>
    <dsp:sp modelId="{6EC4588D-06C5-4265-9F77-51E0028D4EFF}">
      <dsp:nvSpPr>
        <dsp:cNvPr id="0" name=""/>
        <dsp:cNvSpPr/>
      </dsp:nvSpPr>
      <dsp:spPr>
        <a:xfrm>
          <a:off x="0" y="1998"/>
          <a:ext cx="3462527" cy="131918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Důvody formální (procesní) povahy</a:t>
          </a:r>
          <a:endParaRPr lang="en-US" sz="2500" kern="1200"/>
        </a:p>
      </dsp:txBody>
      <dsp:txXfrm>
        <a:off x="64397" y="66395"/>
        <a:ext cx="3333733" cy="1190394"/>
      </dsp:txXfrm>
    </dsp:sp>
    <dsp:sp modelId="{B159C18A-B737-4DB9-8516-EBCFFFC80D7B}">
      <dsp:nvSpPr>
        <dsp:cNvPr id="0" name=""/>
        <dsp:cNvSpPr/>
      </dsp:nvSpPr>
      <dsp:spPr>
        <a:xfrm rot="5400000">
          <a:off x="6012655" y="-1031061"/>
          <a:ext cx="1055350" cy="6155605"/>
        </a:xfrm>
        <a:prstGeom prst="round2SameRect">
          <a:avLst/>
        </a:prstGeom>
        <a:solidFill>
          <a:schemeClr val="accent2">
            <a:tint val="40000"/>
            <a:alpha val="90000"/>
            <a:hueOff val="-1870684"/>
            <a:satOff val="3763"/>
            <a:lumOff val="574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1870684"/>
              <a:satOff val="3763"/>
              <a:lumOff val="5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/>
            <a:t>nesprávné objasnění skutkového stavu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/>
            <a:t>nesprávné právní posouzení</a:t>
          </a:r>
          <a:endParaRPr lang="en-US" sz="2000" kern="1200"/>
        </a:p>
      </dsp:txBody>
      <dsp:txXfrm rot="-5400000">
        <a:off x="3462528" y="1570584"/>
        <a:ext cx="6104087" cy="952314"/>
      </dsp:txXfrm>
    </dsp:sp>
    <dsp:sp modelId="{1F506F45-910C-46E3-A15D-4AD40B85E56A}">
      <dsp:nvSpPr>
        <dsp:cNvPr id="0" name=""/>
        <dsp:cNvSpPr/>
      </dsp:nvSpPr>
      <dsp:spPr>
        <a:xfrm>
          <a:off x="0" y="1387146"/>
          <a:ext cx="3462527" cy="1319188"/>
        </a:xfrm>
        <a:prstGeom prst="roundRect">
          <a:avLst/>
        </a:prstGeom>
        <a:solidFill>
          <a:schemeClr val="accent2">
            <a:hueOff val="-1356225"/>
            <a:satOff val="-828"/>
            <a:lumOff val="3235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Důvody materiální povahy (obsahové)</a:t>
          </a:r>
          <a:endParaRPr lang="en-US" sz="2500" kern="1200"/>
        </a:p>
      </dsp:txBody>
      <dsp:txXfrm>
        <a:off x="64397" y="1451543"/>
        <a:ext cx="3333733" cy="1190394"/>
      </dsp:txXfrm>
    </dsp:sp>
    <dsp:sp modelId="{9A013FD9-5942-4D31-B463-F75BAF22278D}">
      <dsp:nvSpPr>
        <dsp:cNvPr id="0" name=""/>
        <dsp:cNvSpPr/>
      </dsp:nvSpPr>
      <dsp:spPr>
        <a:xfrm rot="5400000">
          <a:off x="6012655" y="354086"/>
          <a:ext cx="1055350" cy="6155605"/>
        </a:xfrm>
        <a:prstGeom prst="round2SameRect">
          <a:avLst/>
        </a:prstGeom>
        <a:solidFill>
          <a:schemeClr val="accent2">
            <a:tint val="40000"/>
            <a:alpha val="90000"/>
            <a:hueOff val="-3741368"/>
            <a:satOff val="7526"/>
            <a:lumOff val="1147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3741368"/>
              <a:satOff val="7526"/>
              <a:lumOff val="11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/>
            <a:t>zmatečností (k nim se přihlíží ex offo)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/>
            <a:t>nesprávného právního posouzení (iura novit curia)</a:t>
          </a:r>
          <a:endParaRPr lang="en-US" sz="2000" kern="1200"/>
        </a:p>
      </dsp:txBody>
      <dsp:txXfrm rot="-5400000">
        <a:off x="3462528" y="2955731"/>
        <a:ext cx="6104087" cy="952314"/>
      </dsp:txXfrm>
    </dsp:sp>
    <dsp:sp modelId="{7BD9C279-278D-4E8E-89D1-5CCF16754D5C}">
      <dsp:nvSpPr>
        <dsp:cNvPr id="0" name=""/>
        <dsp:cNvSpPr/>
      </dsp:nvSpPr>
      <dsp:spPr>
        <a:xfrm>
          <a:off x="0" y="2772294"/>
          <a:ext cx="3462527" cy="1319188"/>
        </a:xfrm>
        <a:prstGeom prst="roundRect">
          <a:avLst/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Teoreticky správně by měl být odvolací soud vázán důvody, vyjma</a:t>
          </a:r>
          <a:endParaRPr lang="en-US" sz="2500" kern="1200"/>
        </a:p>
      </dsp:txBody>
      <dsp:txXfrm>
        <a:off x="64397" y="2836691"/>
        <a:ext cx="3333733" cy="119039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084B8F-A2F0-4F10-9121-1F989446C8E0}">
      <dsp:nvSpPr>
        <dsp:cNvPr id="0" name=""/>
        <dsp:cNvSpPr/>
      </dsp:nvSpPr>
      <dsp:spPr>
        <a:xfrm>
          <a:off x="0" y="665190"/>
          <a:ext cx="9618133" cy="12280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DF2062E-F21D-4CCE-B392-5C1D0790D81C}">
      <dsp:nvSpPr>
        <dsp:cNvPr id="0" name=""/>
        <dsp:cNvSpPr/>
      </dsp:nvSpPr>
      <dsp:spPr>
        <a:xfrm>
          <a:off x="371483" y="941500"/>
          <a:ext cx="675424" cy="6754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6FEE67-D952-4719-BE44-DEA052158976}">
      <dsp:nvSpPr>
        <dsp:cNvPr id="0" name=""/>
        <dsp:cNvSpPr/>
      </dsp:nvSpPr>
      <dsp:spPr>
        <a:xfrm>
          <a:off x="1418391" y="665190"/>
          <a:ext cx="8199741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baseline="0"/>
            <a:t>Výzva soudu I. stupně k odstranění této vady (§ 209 + § 43)</a:t>
          </a:r>
          <a:endParaRPr lang="en-US" sz="2500" kern="1200"/>
        </a:p>
      </dsp:txBody>
      <dsp:txXfrm>
        <a:off x="1418391" y="665190"/>
        <a:ext cx="8199741" cy="1228044"/>
      </dsp:txXfrm>
    </dsp:sp>
    <dsp:sp modelId="{40E159CD-3A98-4C69-94F7-6B6A9B44780B}">
      <dsp:nvSpPr>
        <dsp:cNvPr id="0" name=""/>
        <dsp:cNvSpPr/>
      </dsp:nvSpPr>
      <dsp:spPr>
        <a:xfrm>
          <a:off x="0" y="2200246"/>
          <a:ext cx="9618133" cy="12280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BCCEAC0-47F1-499E-A759-8DA8F06133D2}">
      <dsp:nvSpPr>
        <dsp:cNvPr id="0" name=""/>
        <dsp:cNvSpPr/>
      </dsp:nvSpPr>
      <dsp:spPr>
        <a:xfrm>
          <a:off x="371483" y="2476556"/>
          <a:ext cx="675424" cy="6754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B27AAA-D11A-45E3-84F2-70130D3ACA45}">
      <dsp:nvSpPr>
        <dsp:cNvPr id="0" name=""/>
        <dsp:cNvSpPr/>
      </dsp:nvSpPr>
      <dsp:spPr>
        <a:xfrm>
          <a:off x="1418391" y="2200246"/>
          <a:ext cx="4328159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baseline="0"/>
            <a:t>Není-li přes výzvu uveden </a:t>
          </a:r>
          <a:r>
            <a:rPr lang="cs-CZ" sz="2500" b="1" kern="1200" baseline="0"/>
            <a:t>žádný</a:t>
          </a:r>
          <a:r>
            <a:rPr lang="cs-CZ" sz="2500" kern="1200" baseline="0"/>
            <a:t> odvolací důvod</a:t>
          </a:r>
          <a:endParaRPr lang="en-US" sz="2500" kern="1200"/>
        </a:p>
      </dsp:txBody>
      <dsp:txXfrm>
        <a:off x="1418391" y="2200246"/>
        <a:ext cx="4328159" cy="1228044"/>
      </dsp:txXfrm>
    </dsp:sp>
    <dsp:sp modelId="{B2E21DEF-BC4C-41C4-8E23-BFD18C255995}">
      <dsp:nvSpPr>
        <dsp:cNvPr id="0" name=""/>
        <dsp:cNvSpPr/>
      </dsp:nvSpPr>
      <dsp:spPr>
        <a:xfrm>
          <a:off x="5746551" y="2200246"/>
          <a:ext cx="3871581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i="1" kern="1200" baseline="0" dirty="0"/>
            <a:t>odvolání proti meritornímu rozhodnutí se </a:t>
          </a:r>
          <a:r>
            <a:rPr lang="cs-CZ" sz="1200" b="1" i="1" kern="1200" baseline="0" dirty="0"/>
            <a:t>odmítne</a:t>
          </a:r>
          <a:endParaRPr lang="en-US" sz="1200" kern="1200" dirty="0"/>
        </a:p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i="1" kern="1200" baseline="0"/>
            <a:t>nebrání to přezkumu</a:t>
          </a:r>
          <a:r>
            <a:rPr lang="cs-CZ" sz="1200" i="1" kern="1200" baseline="0"/>
            <a:t>, jde-li o odvolání proti rozhodnutí procesní povahy nebo v nesporném řízení</a:t>
          </a:r>
          <a:endParaRPr lang="en-US" sz="1200" kern="1200"/>
        </a:p>
      </dsp:txBody>
      <dsp:txXfrm>
        <a:off x="5746551" y="2200246"/>
        <a:ext cx="3871581" cy="122804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F6A135-3EEF-4D97-A5F2-959E60E56114}">
      <dsp:nvSpPr>
        <dsp:cNvPr id="0" name=""/>
        <dsp:cNvSpPr/>
      </dsp:nvSpPr>
      <dsp:spPr>
        <a:xfrm>
          <a:off x="0" y="665190"/>
          <a:ext cx="9618133" cy="12280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D38980C-31FF-47D4-99D4-222193C86485}">
      <dsp:nvSpPr>
        <dsp:cNvPr id="0" name=""/>
        <dsp:cNvSpPr/>
      </dsp:nvSpPr>
      <dsp:spPr>
        <a:xfrm>
          <a:off x="371483" y="941500"/>
          <a:ext cx="675424" cy="6754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81BEBF-22A2-4C4C-8F68-9B058630175B}">
      <dsp:nvSpPr>
        <dsp:cNvPr id="0" name=""/>
        <dsp:cNvSpPr/>
      </dsp:nvSpPr>
      <dsp:spPr>
        <a:xfrm>
          <a:off x="1418391" y="665190"/>
          <a:ext cx="4328159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Předpoklady</a:t>
          </a:r>
          <a:endParaRPr lang="en-US" sz="2500" kern="1200"/>
        </a:p>
      </dsp:txBody>
      <dsp:txXfrm>
        <a:off x="1418391" y="665190"/>
        <a:ext cx="4328159" cy="1228044"/>
      </dsp:txXfrm>
    </dsp:sp>
    <dsp:sp modelId="{8012E7F5-0AB4-4823-BCA5-A332FFAFEB14}">
      <dsp:nvSpPr>
        <dsp:cNvPr id="0" name=""/>
        <dsp:cNvSpPr/>
      </dsp:nvSpPr>
      <dsp:spPr>
        <a:xfrm>
          <a:off x="5746551" y="665190"/>
          <a:ext cx="3871581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Objektivní přípustnost dovolání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Včasnost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Legitimace dovolatele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Újma</a:t>
          </a:r>
          <a:endParaRPr lang="en-US" sz="1400" kern="1200"/>
        </a:p>
      </dsp:txBody>
      <dsp:txXfrm>
        <a:off x="5746551" y="665190"/>
        <a:ext cx="3871581" cy="1228044"/>
      </dsp:txXfrm>
    </dsp:sp>
    <dsp:sp modelId="{FFD83292-F167-4B6C-AF75-E608EF9DE275}">
      <dsp:nvSpPr>
        <dsp:cNvPr id="0" name=""/>
        <dsp:cNvSpPr/>
      </dsp:nvSpPr>
      <dsp:spPr>
        <a:xfrm>
          <a:off x="0" y="2200246"/>
          <a:ext cx="9618133" cy="122804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222CC90-C690-41C0-8375-2A36202083BB}">
      <dsp:nvSpPr>
        <dsp:cNvPr id="0" name=""/>
        <dsp:cNvSpPr/>
      </dsp:nvSpPr>
      <dsp:spPr>
        <a:xfrm>
          <a:off x="371483" y="2476556"/>
          <a:ext cx="675424" cy="6754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C102EC-F942-4A06-8B62-E66F99289B90}">
      <dsp:nvSpPr>
        <dsp:cNvPr id="0" name=""/>
        <dsp:cNvSpPr/>
      </dsp:nvSpPr>
      <dsp:spPr>
        <a:xfrm>
          <a:off x="1418391" y="2200246"/>
          <a:ext cx="8199741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Naplnění předpokladů si posuzuje sám Nejvyšší soud (ex post až poté, co strana dovolání podala)</a:t>
          </a:r>
          <a:endParaRPr lang="en-US" sz="2500" kern="1200"/>
        </a:p>
      </dsp:txBody>
      <dsp:txXfrm>
        <a:off x="1418391" y="2200246"/>
        <a:ext cx="8199741" cy="122804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E26BD-66F1-4F5B-A21A-D12A59BCA532}">
      <dsp:nvSpPr>
        <dsp:cNvPr id="0" name=""/>
        <dsp:cNvSpPr/>
      </dsp:nvSpPr>
      <dsp:spPr>
        <a:xfrm>
          <a:off x="0" y="169727"/>
          <a:ext cx="9618133" cy="14011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E42615E-C66D-4E0C-B52F-BC7832B9808D}">
      <dsp:nvSpPr>
        <dsp:cNvPr id="0" name=""/>
        <dsp:cNvSpPr/>
      </dsp:nvSpPr>
      <dsp:spPr>
        <a:xfrm>
          <a:off x="423858" y="484994"/>
          <a:ext cx="770652" cy="7706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796AB5-2419-4AE0-85A9-A3C220F5A8C9}">
      <dsp:nvSpPr>
        <dsp:cNvPr id="0" name=""/>
        <dsp:cNvSpPr/>
      </dsp:nvSpPr>
      <dsp:spPr>
        <a:xfrm>
          <a:off x="1618369" y="169727"/>
          <a:ext cx="4328159" cy="1401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292" tIns="148292" rIns="148292" bIns="148292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Pouze </a:t>
          </a:r>
          <a:r>
            <a:rPr lang="cs-CZ" sz="2500" b="1" kern="1200"/>
            <a:t>nesprávné právní posouzení</a:t>
          </a:r>
          <a:endParaRPr lang="en-US" sz="2500" kern="1200"/>
        </a:p>
      </dsp:txBody>
      <dsp:txXfrm>
        <a:off x="1618369" y="169727"/>
        <a:ext cx="4328159" cy="1401186"/>
      </dsp:txXfrm>
    </dsp:sp>
    <dsp:sp modelId="{78F62029-703B-45B4-AA4C-C0FCEC8B5D5A}">
      <dsp:nvSpPr>
        <dsp:cNvPr id="0" name=""/>
        <dsp:cNvSpPr/>
      </dsp:nvSpPr>
      <dsp:spPr>
        <a:xfrm>
          <a:off x="5946529" y="169727"/>
          <a:ext cx="3670021" cy="1401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292" tIns="148292" rIns="148292" bIns="148292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musí být vymezeno konkrétně</a:t>
          </a:r>
          <a:endParaRPr lang="en-US" sz="1100" kern="120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nestačí obecné tvrzení, že se odvolací soudu odchýlil od judikatury NS</a:t>
          </a:r>
          <a:endParaRPr lang="en-US" sz="1100" kern="1200"/>
        </a:p>
      </dsp:txBody>
      <dsp:txXfrm>
        <a:off x="5946529" y="169727"/>
        <a:ext cx="3670021" cy="1401186"/>
      </dsp:txXfrm>
    </dsp:sp>
    <dsp:sp modelId="{C283B3FD-552D-48CF-8800-3CA6D1B161C6}">
      <dsp:nvSpPr>
        <dsp:cNvPr id="0" name=""/>
        <dsp:cNvSpPr/>
      </dsp:nvSpPr>
      <dsp:spPr>
        <a:xfrm>
          <a:off x="0" y="1912817"/>
          <a:ext cx="9618133" cy="25888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95271A7-ABC7-409C-96B9-A85336E1080F}">
      <dsp:nvSpPr>
        <dsp:cNvPr id="0" name=""/>
        <dsp:cNvSpPr/>
      </dsp:nvSpPr>
      <dsp:spPr>
        <a:xfrm>
          <a:off x="423858" y="2830293"/>
          <a:ext cx="770652" cy="7706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DCDCF3-4EDC-443B-BB2B-35B7DCE1CC0D}">
      <dsp:nvSpPr>
        <dsp:cNvPr id="0" name=""/>
        <dsp:cNvSpPr/>
      </dsp:nvSpPr>
      <dsp:spPr>
        <a:xfrm>
          <a:off x="1618369" y="2515026"/>
          <a:ext cx="4328159" cy="1401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292" tIns="148292" rIns="148292" bIns="148292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dirty="0"/>
            <a:t>Jiné důvody </a:t>
          </a:r>
          <a:r>
            <a:rPr lang="cs-CZ" sz="2500" kern="1200" dirty="0"/>
            <a:t>uplatnit </a:t>
          </a:r>
          <a:r>
            <a:rPr lang="cs-CZ" sz="2500" b="1" kern="1200" dirty="0"/>
            <a:t>nelze</a:t>
          </a:r>
          <a:endParaRPr lang="en-US" sz="2500" kern="1200" dirty="0"/>
        </a:p>
      </dsp:txBody>
      <dsp:txXfrm>
        <a:off x="1618369" y="2515026"/>
        <a:ext cx="4328159" cy="1401186"/>
      </dsp:txXfrm>
    </dsp:sp>
    <dsp:sp modelId="{D37D753A-05AD-4656-A0A5-70628DAD493C}">
      <dsp:nvSpPr>
        <dsp:cNvPr id="0" name=""/>
        <dsp:cNvSpPr/>
      </dsp:nvSpPr>
      <dsp:spPr>
        <a:xfrm>
          <a:off x="5946529" y="2515026"/>
          <a:ext cx="3670021" cy="1401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292" tIns="148292" rIns="148292" bIns="148292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dirty="0"/>
            <a:t>zmatečnosti</a:t>
          </a:r>
          <a:r>
            <a:rPr lang="cs-CZ" sz="1100" kern="1200" dirty="0"/>
            <a:t> jako dovolací důvod § 241a odst. 1 OSŘ výslovně zakazuje</a:t>
          </a:r>
          <a:endParaRPr lang="en-US" sz="110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NS může ke zmatečnostem pouze přihlédnout, ale pouze za předpokladu, že bude dovolání považovat za přípustné (pro vyřešení otázky hmotného nebo procesního práva)</a:t>
          </a:r>
          <a:endParaRPr lang="en-US" sz="110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dirty="0"/>
            <a:t>důvody skutkového charakteru </a:t>
          </a:r>
          <a:r>
            <a:rPr lang="cs-CZ" sz="1100" kern="1200" dirty="0"/>
            <a:t>dovoláním uplatnit nelze (např. rozpor s obsahem spisu, nesprávné skutkové zjištění apod.)</a:t>
          </a:r>
          <a:endParaRPr lang="en-US" sz="110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dirty="0"/>
            <a:t>vady řízení </a:t>
          </a:r>
          <a:r>
            <a:rPr lang="cs-CZ" sz="1100" kern="1200" dirty="0"/>
            <a:t>nemohou být dovolacím důvodem</a:t>
          </a:r>
          <a:endParaRPr lang="en-US" sz="1100" kern="1200" dirty="0"/>
        </a:p>
      </dsp:txBody>
      <dsp:txXfrm>
        <a:off x="5946529" y="2515026"/>
        <a:ext cx="3670021" cy="140118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11244-DEFE-4925-8A7C-19D50D0325E5}">
      <dsp:nvSpPr>
        <dsp:cNvPr id="0" name=""/>
        <dsp:cNvSpPr/>
      </dsp:nvSpPr>
      <dsp:spPr>
        <a:xfrm>
          <a:off x="0" y="1698"/>
          <a:ext cx="9618133" cy="8610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FD10683-A0A3-44A4-9BFB-EB2D3B69825A}">
      <dsp:nvSpPr>
        <dsp:cNvPr id="0" name=""/>
        <dsp:cNvSpPr/>
      </dsp:nvSpPr>
      <dsp:spPr>
        <a:xfrm>
          <a:off x="260473" y="195439"/>
          <a:ext cx="473588" cy="4735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FE4F09-A8DA-4A93-9107-B24D74667BE5}">
      <dsp:nvSpPr>
        <dsp:cNvPr id="0" name=""/>
        <dsp:cNvSpPr/>
      </dsp:nvSpPr>
      <dsp:spPr>
        <a:xfrm>
          <a:off x="994536" y="1698"/>
          <a:ext cx="4328159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/>
            <a:t>Výjimečné dovolání</a:t>
          </a:r>
          <a:endParaRPr lang="en-US" sz="2200" kern="1200"/>
        </a:p>
      </dsp:txBody>
      <dsp:txXfrm>
        <a:off x="994536" y="1698"/>
        <a:ext cx="4328159" cy="861070"/>
      </dsp:txXfrm>
    </dsp:sp>
    <dsp:sp modelId="{CFB61F55-A0EE-4B65-B022-3B0064873EE8}">
      <dsp:nvSpPr>
        <dsp:cNvPr id="0" name=""/>
        <dsp:cNvSpPr/>
      </dsp:nvSpPr>
      <dsp:spPr>
        <a:xfrm>
          <a:off x="5322696" y="1698"/>
          <a:ext cx="429543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nepřipustí-li odvolací soud dovolání a </a:t>
          </a:r>
          <a:endParaRPr lang="en-US" sz="1200" kern="120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hodnota předmětu sporu přesahuje 100 000 Kč (diskusní)</a:t>
          </a:r>
          <a:endParaRPr lang="en-US" sz="1200" kern="120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dovolatel uvede, v čem spatřuje přípustnost dovolání</a:t>
          </a:r>
          <a:endParaRPr lang="en-US" sz="1200" kern="1200"/>
        </a:p>
      </dsp:txBody>
      <dsp:txXfrm>
        <a:off x="5322696" y="1698"/>
        <a:ext cx="4295436" cy="861070"/>
      </dsp:txXfrm>
    </dsp:sp>
    <dsp:sp modelId="{E5CB8FE8-CE88-4F25-BFC7-C275BDA35B68}">
      <dsp:nvSpPr>
        <dsp:cNvPr id="0" name=""/>
        <dsp:cNvSpPr/>
      </dsp:nvSpPr>
      <dsp:spPr>
        <a:xfrm>
          <a:off x="0" y="1078036"/>
          <a:ext cx="9618133" cy="8610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8F84B34-A4F1-457C-AF1F-5467BAB41544}">
      <dsp:nvSpPr>
        <dsp:cNvPr id="0" name=""/>
        <dsp:cNvSpPr/>
      </dsp:nvSpPr>
      <dsp:spPr>
        <a:xfrm>
          <a:off x="260473" y="1271777"/>
          <a:ext cx="473588" cy="4735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946552-78D6-4BC3-B774-510C63053D09}">
      <dsp:nvSpPr>
        <dsp:cNvPr id="0" name=""/>
        <dsp:cNvSpPr/>
      </dsp:nvSpPr>
      <dsp:spPr>
        <a:xfrm>
          <a:off x="994536" y="1078036"/>
          <a:ext cx="4328159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Dovolací </a:t>
          </a:r>
          <a:r>
            <a:rPr lang="cs-CZ" sz="2200" b="1" kern="1200"/>
            <a:t>důvody</a:t>
          </a:r>
          <a:endParaRPr lang="en-US" sz="2200" kern="1200"/>
        </a:p>
      </dsp:txBody>
      <dsp:txXfrm>
        <a:off x="994536" y="1078036"/>
        <a:ext cx="4328159" cy="861070"/>
      </dsp:txXfrm>
    </dsp:sp>
    <dsp:sp modelId="{643F4598-B614-40D0-9FB5-93B87FC279B5}">
      <dsp:nvSpPr>
        <dsp:cNvPr id="0" name=""/>
        <dsp:cNvSpPr/>
      </dsp:nvSpPr>
      <dsp:spPr>
        <a:xfrm>
          <a:off x="5322696" y="1078036"/>
          <a:ext cx="429543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nesprávné právní posouzení</a:t>
          </a:r>
          <a:endParaRPr lang="en-US" sz="1200" kern="120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zmatečnost</a:t>
          </a:r>
          <a:endParaRPr lang="en-US" sz="1200" kern="1200"/>
        </a:p>
      </dsp:txBody>
      <dsp:txXfrm>
        <a:off x="5322696" y="1078036"/>
        <a:ext cx="4295436" cy="861070"/>
      </dsp:txXfrm>
    </dsp:sp>
    <dsp:sp modelId="{FF39A9D0-C623-4C9F-911C-7B7123EA1EDD}">
      <dsp:nvSpPr>
        <dsp:cNvPr id="0" name=""/>
        <dsp:cNvSpPr/>
      </dsp:nvSpPr>
      <dsp:spPr>
        <a:xfrm>
          <a:off x="0" y="2154374"/>
          <a:ext cx="9618133" cy="8610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F04E8ED-D8BC-4719-ACE2-91E3419E9299}">
      <dsp:nvSpPr>
        <dsp:cNvPr id="0" name=""/>
        <dsp:cNvSpPr/>
      </dsp:nvSpPr>
      <dsp:spPr>
        <a:xfrm>
          <a:off x="260473" y="2348115"/>
          <a:ext cx="473588" cy="4735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5DF426-367F-4F71-8C7A-E5F92C2E8F0E}">
      <dsp:nvSpPr>
        <dsp:cNvPr id="0" name=""/>
        <dsp:cNvSpPr/>
      </dsp:nvSpPr>
      <dsp:spPr>
        <a:xfrm>
          <a:off x="994536" y="2154374"/>
          <a:ext cx="4328159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/>
            <a:t>Ústní jednání</a:t>
          </a:r>
          <a:endParaRPr lang="en-US" sz="2200" kern="1200"/>
        </a:p>
      </dsp:txBody>
      <dsp:txXfrm>
        <a:off x="994536" y="2154374"/>
        <a:ext cx="4328159" cy="861070"/>
      </dsp:txXfrm>
    </dsp:sp>
    <dsp:sp modelId="{AAD2E73E-AF33-4EDB-AF5E-E51A2054A3AE}">
      <dsp:nvSpPr>
        <dsp:cNvPr id="0" name=""/>
        <dsp:cNvSpPr/>
      </dsp:nvSpPr>
      <dsp:spPr>
        <a:xfrm>
          <a:off x="5322696" y="2154374"/>
          <a:ext cx="429543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považuje-li je NS za vhodné nebo provádí-li dokazování</a:t>
          </a:r>
          <a:endParaRPr lang="en-US" sz="1200" kern="120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trvá-li na něm alespoň jedna ze stran</a:t>
          </a:r>
          <a:endParaRPr lang="en-US" sz="1200" kern="1200"/>
        </a:p>
      </dsp:txBody>
      <dsp:txXfrm>
        <a:off x="5322696" y="2154374"/>
        <a:ext cx="4295436" cy="861070"/>
      </dsp:txXfrm>
    </dsp:sp>
    <dsp:sp modelId="{81770182-D70E-4FA7-8E2C-FE587552B1FE}">
      <dsp:nvSpPr>
        <dsp:cNvPr id="0" name=""/>
        <dsp:cNvSpPr/>
      </dsp:nvSpPr>
      <dsp:spPr>
        <a:xfrm>
          <a:off x="0" y="3230712"/>
          <a:ext cx="9618133" cy="8610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918C95A-816E-4783-8D61-0A349350BFEB}">
      <dsp:nvSpPr>
        <dsp:cNvPr id="0" name=""/>
        <dsp:cNvSpPr/>
      </dsp:nvSpPr>
      <dsp:spPr>
        <a:xfrm>
          <a:off x="260473" y="3424453"/>
          <a:ext cx="473588" cy="47358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B28204-2AB1-48EF-8529-3A945E4DC5D9}">
      <dsp:nvSpPr>
        <dsp:cNvPr id="0" name=""/>
        <dsp:cNvSpPr/>
      </dsp:nvSpPr>
      <dsp:spPr>
        <a:xfrm>
          <a:off x="994536" y="3230712"/>
          <a:ext cx="8623596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/>
            <a:t>Preferuje se změna </a:t>
          </a:r>
          <a:r>
            <a:rPr lang="cs-CZ" sz="2200" kern="1200"/>
            <a:t>místo rušení rozsudků odvolacího soudu</a:t>
          </a:r>
          <a:endParaRPr lang="en-US" sz="2200" kern="1200"/>
        </a:p>
      </dsp:txBody>
      <dsp:txXfrm>
        <a:off x="994536" y="3230712"/>
        <a:ext cx="8623596" cy="8610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20D1E-AEDC-4B62-B564-4D72E0608D31}">
      <dsp:nvSpPr>
        <dsp:cNvPr id="0" name=""/>
        <dsp:cNvSpPr/>
      </dsp:nvSpPr>
      <dsp:spPr>
        <a:xfrm>
          <a:off x="1518283" y="51118"/>
          <a:ext cx="1510523" cy="14727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483B86-FAA2-4AB6-99D6-94F70D3E8A87}">
      <dsp:nvSpPr>
        <dsp:cNvPr id="0" name=""/>
        <dsp:cNvSpPr/>
      </dsp:nvSpPr>
      <dsp:spPr>
        <a:xfrm>
          <a:off x="115654" y="1695539"/>
          <a:ext cx="4315781" cy="631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100" kern="1200" baseline="0"/>
            <a:t>Předpoklady přípustnosti odvolání</a:t>
          </a:r>
          <a:endParaRPr lang="en-US" sz="2100" kern="1200"/>
        </a:p>
      </dsp:txBody>
      <dsp:txXfrm>
        <a:off x="115654" y="1695539"/>
        <a:ext cx="4315781" cy="631198"/>
      </dsp:txXfrm>
    </dsp:sp>
    <dsp:sp modelId="{E6729F60-00AA-4826-8ABC-A8A8077631AE}">
      <dsp:nvSpPr>
        <dsp:cNvPr id="0" name=""/>
        <dsp:cNvSpPr/>
      </dsp:nvSpPr>
      <dsp:spPr>
        <a:xfrm>
          <a:off x="115654" y="2406562"/>
          <a:ext cx="4315781" cy="1635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i="1" kern="1200" baseline="0" dirty="0"/>
            <a:t>mají povahu zvláštních procesních podmínek</a:t>
          </a:r>
          <a:endParaRPr lang="en-US" sz="1600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i="1" kern="1200" baseline="0"/>
            <a:t>k jejich naplnění se hledí ex offo</a:t>
          </a:r>
          <a:endParaRPr lang="en-US" sz="1600" kern="1200"/>
        </a:p>
      </dsp:txBody>
      <dsp:txXfrm>
        <a:off x="115654" y="2406562"/>
        <a:ext cx="4315781" cy="1635800"/>
      </dsp:txXfrm>
    </dsp:sp>
    <dsp:sp modelId="{EF00E528-1A5E-4E42-B8D1-77C193B29BC8}">
      <dsp:nvSpPr>
        <dsp:cNvPr id="0" name=""/>
        <dsp:cNvSpPr/>
      </dsp:nvSpPr>
      <dsp:spPr>
        <a:xfrm>
          <a:off x="6589326" y="51118"/>
          <a:ext cx="1510523" cy="14727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973D43-79F4-4542-B626-5A5C6C678BAB}">
      <dsp:nvSpPr>
        <dsp:cNvPr id="0" name=""/>
        <dsp:cNvSpPr/>
      </dsp:nvSpPr>
      <dsp:spPr>
        <a:xfrm>
          <a:off x="5186697" y="1695539"/>
          <a:ext cx="4315781" cy="631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100" kern="1200" baseline="0"/>
            <a:t>K předpokladům patří</a:t>
          </a:r>
          <a:endParaRPr lang="en-US" sz="2100" kern="1200"/>
        </a:p>
      </dsp:txBody>
      <dsp:txXfrm>
        <a:off x="5186697" y="1695539"/>
        <a:ext cx="4315781" cy="631198"/>
      </dsp:txXfrm>
    </dsp:sp>
    <dsp:sp modelId="{07918BEB-EDE5-4F64-AD64-B8B77351CB55}">
      <dsp:nvSpPr>
        <dsp:cNvPr id="0" name=""/>
        <dsp:cNvSpPr/>
      </dsp:nvSpPr>
      <dsp:spPr>
        <a:xfrm>
          <a:off x="5186697" y="2406562"/>
          <a:ext cx="4315781" cy="1635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i="1" kern="1200" baseline="0" dirty="0"/>
            <a:t>objektivní přípustnost odvolání</a:t>
          </a:r>
          <a:endParaRPr lang="en-US" sz="1600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i="1" kern="1200" dirty="0"/>
            <a:t>včasnost odvolání</a:t>
          </a:r>
          <a:endParaRPr lang="en-US" sz="1600" i="1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i="1" kern="1200" baseline="0" dirty="0"/>
            <a:t>legitimace odvolatele</a:t>
          </a:r>
          <a:endParaRPr lang="en-US" sz="1600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i="1" kern="1200" dirty="0"/>
            <a:t>újma</a:t>
          </a:r>
          <a:endParaRPr lang="en-US" sz="1600" i="1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i="1" kern="1200" baseline="0" dirty="0"/>
            <a:t>odvolání nebrání vzdání se odvolacího práva nebo zpětvzetí odvolání</a:t>
          </a:r>
          <a:endParaRPr lang="en-US" sz="1600" kern="1200" dirty="0"/>
        </a:p>
      </dsp:txBody>
      <dsp:txXfrm>
        <a:off x="5186697" y="2406562"/>
        <a:ext cx="4315781" cy="163580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AE0BA4-918B-4A52-BC4C-FD03EFFD2DA9}">
      <dsp:nvSpPr>
        <dsp:cNvPr id="0" name=""/>
        <dsp:cNvSpPr/>
      </dsp:nvSpPr>
      <dsp:spPr>
        <a:xfrm>
          <a:off x="0" y="499"/>
          <a:ext cx="9618133" cy="11692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237B8D9-4532-484B-ABCB-F31A4C9A2A88}">
      <dsp:nvSpPr>
        <dsp:cNvPr id="0" name=""/>
        <dsp:cNvSpPr/>
      </dsp:nvSpPr>
      <dsp:spPr>
        <a:xfrm>
          <a:off x="353707" y="263587"/>
          <a:ext cx="643104" cy="643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C808FC-1BF5-48B5-AB62-84D4A97D7974}">
      <dsp:nvSpPr>
        <dsp:cNvPr id="0" name=""/>
        <dsp:cNvSpPr/>
      </dsp:nvSpPr>
      <dsp:spPr>
        <a:xfrm>
          <a:off x="1350519" y="499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Znovuobnovení významu </a:t>
          </a:r>
          <a:r>
            <a:rPr lang="cs-CZ" sz="2500" b="1" kern="1200"/>
            <a:t>právní moci</a:t>
          </a:r>
          <a:endParaRPr lang="en-US" sz="2500" kern="1200"/>
        </a:p>
      </dsp:txBody>
      <dsp:txXfrm>
        <a:off x="1350519" y="499"/>
        <a:ext cx="4328159" cy="1169280"/>
      </dsp:txXfrm>
    </dsp:sp>
    <dsp:sp modelId="{12AB7108-E5E4-464E-B920-FB5E760A5336}">
      <dsp:nvSpPr>
        <dsp:cNvPr id="0" name=""/>
        <dsp:cNvSpPr/>
      </dsp:nvSpPr>
      <dsp:spPr>
        <a:xfrm>
          <a:off x="5678679" y="499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právní moc má představovat definitivní tečku za sporem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prolomit ji lze jenom pro takový důvod, který převáží nad právní jistotou (proporcionalita) – nikoliv jenom pro jiný právní názor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viz např. Rjabych proti Rusku</a:t>
          </a:r>
          <a:endParaRPr lang="en-US" sz="1100" kern="1200"/>
        </a:p>
      </dsp:txBody>
      <dsp:txXfrm>
        <a:off x="5678679" y="499"/>
        <a:ext cx="3939453" cy="1169280"/>
      </dsp:txXfrm>
    </dsp:sp>
    <dsp:sp modelId="{D06EFF33-E94B-439D-8315-B62D40142F7C}">
      <dsp:nvSpPr>
        <dsp:cNvPr id="0" name=""/>
        <dsp:cNvSpPr/>
      </dsp:nvSpPr>
      <dsp:spPr>
        <a:xfrm>
          <a:off x="0" y="1462100"/>
          <a:ext cx="9618133" cy="11692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B34F2BD-CB72-41D0-B645-F2B9FF6F59A1}">
      <dsp:nvSpPr>
        <dsp:cNvPr id="0" name=""/>
        <dsp:cNvSpPr/>
      </dsp:nvSpPr>
      <dsp:spPr>
        <a:xfrm>
          <a:off x="353707" y="1725188"/>
          <a:ext cx="643104" cy="643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E88E38-5E6C-4A23-BF19-30E9E420CAD0}">
      <dsp:nvSpPr>
        <dsp:cNvPr id="0" name=""/>
        <dsp:cNvSpPr/>
      </dsp:nvSpPr>
      <dsp:spPr>
        <a:xfrm>
          <a:off x="1350519" y="1462100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Rozsudky na </a:t>
          </a:r>
          <a:r>
            <a:rPr lang="cs-CZ" sz="2500" b="1" kern="1200"/>
            <a:t>plnění</a:t>
          </a:r>
          <a:endParaRPr lang="en-US" sz="2500" kern="1200"/>
        </a:p>
      </dsp:txBody>
      <dsp:txXfrm>
        <a:off x="1350519" y="1462100"/>
        <a:ext cx="4328159" cy="1169280"/>
      </dsp:txXfrm>
    </dsp:sp>
    <dsp:sp modelId="{3DD92C77-8187-4B15-8CBB-7C52E99681C1}">
      <dsp:nvSpPr>
        <dsp:cNvPr id="0" name=""/>
        <dsp:cNvSpPr/>
      </dsp:nvSpPr>
      <dsp:spPr>
        <a:xfrm>
          <a:off x="5678679" y="1462100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plnění</a:t>
          </a:r>
          <a:r>
            <a:rPr lang="cs-CZ" sz="1100" b="1" kern="1200"/>
            <a:t> </a:t>
          </a:r>
          <a:r>
            <a:rPr lang="cs-CZ" sz="1100" kern="1200"/>
            <a:t>na základě rozsudku, který byl posléze zrušen (§ 96/6 OSŘ neřeší vůbec nic)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plnění, jež nelze vrátit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odpadá rozhodování o odkladu vykonatelnosti</a:t>
          </a:r>
          <a:endParaRPr lang="en-US" sz="1100" kern="1200"/>
        </a:p>
      </dsp:txBody>
      <dsp:txXfrm>
        <a:off x="5678679" y="1462100"/>
        <a:ext cx="3939453" cy="1169280"/>
      </dsp:txXfrm>
    </dsp:sp>
    <dsp:sp modelId="{52AFA10B-0BE5-4D12-8B86-7009D60A064C}">
      <dsp:nvSpPr>
        <dsp:cNvPr id="0" name=""/>
        <dsp:cNvSpPr/>
      </dsp:nvSpPr>
      <dsp:spPr>
        <a:xfrm>
          <a:off x="0" y="2923701"/>
          <a:ext cx="9618133" cy="11692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5492F8-8955-46A0-AFDA-0057431A6053}">
      <dsp:nvSpPr>
        <dsp:cNvPr id="0" name=""/>
        <dsp:cNvSpPr/>
      </dsp:nvSpPr>
      <dsp:spPr>
        <a:xfrm>
          <a:off x="353707" y="3186789"/>
          <a:ext cx="643104" cy="643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6D420E-C0D0-4ED2-96A6-31DD530936BC}">
      <dsp:nvSpPr>
        <dsp:cNvPr id="0" name=""/>
        <dsp:cNvSpPr/>
      </dsp:nvSpPr>
      <dsp:spPr>
        <a:xfrm>
          <a:off x="1350519" y="2923701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Odpadají problémy spjaté s </a:t>
          </a:r>
          <a:r>
            <a:rPr lang="cs-CZ" sz="2500" b="1" kern="1200"/>
            <a:t>ochranou třetích osob</a:t>
          </a:r>
          <a:endParaRPr lang="en-US" sz="2500" kern="1200"/>
        </a:p>
      </dsp:txBody>
      <dsp:txXfrm>
        <a:off x="1350519" y="2923701"/>
        <a:ext cx="8267613" cy="1169280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BD5A3-E464-432E-B783-E209E09CF5AF}">
      <dsp:nvSpPr>
        <dsp:cNvPr id="0" name=""/>
        <dsp:cNvSpPr/>
      </dsp:nvSpPr>
      <dsp:spPr>
        <a:xfrm rot="5400000">
          <a:off x="6012655" y="-2416209"/>
          <a:ext cx="1055350" cy="615560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nejen konečné, ale i částečné a mezitímní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pro uznání a zmeškání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soud I. i II. stupně; měnící rozsudek NS</a:t>
          </a:r>
          <a:endParaRPr lang="en-US" sz="1900" kern="1200"/>
        </a:p>
      </dsp:txBody>
      <dsp:txXfrm rot="-5400000">
        <a:off x="3462528" y="185436"/>
        <a:ext cx="6104087" cy="952314"/>
      </dsp:txXfrm>
    </dsp:sp>
    <dsp:sp modelId="{2C289492-40DC-45EB-83EA-DC20E9CE12A9}">
      <dsp:nvSpPr>
        <dsp:cNvPr id="0" name=""/>
        <dsp:cNvSpPr/>
      </dsp:nvSpPr>
      <dsp:spPr>
        <a:xfrm>
          <a:off x="0" y="1998"/>
          <a:ext cx="3462527" cy="131918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Pravomocné rozsudky (a usnesení ve věci samé)</a:t>
          </a:r>
          <a:endParaRPr lang="en-US" sz="2600" kern="1200"/>
        </a:p>
      </dsp:txBody>
      <dsp:txXfrm>
        <a:off x="64397" y="66395"/>
        <a:ext cx="3333733" cy="1190394"/>
      </dsp:txXfrm>
    </dsp:sp>
    <dsp:sp modelId="{7F9CB110-F8FF-412A-9E6F-47BD01FABD47}">
      <dsp:nvSpPr>
        <dsp:cNvPr id="0" name=""/>
        <dsp:cNvSpPr/>
      </dsp:nvSpPr>
      <dsp:spPr>
        <a:xfrm rot="5400000">
          <a:off x="6012655" y="-1031061"/>
          <a:ext cx="1055350" cy="615560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smír prétorský i ve smírčím řízení</a:t>
          </a:r>
          <a:endParaRPr lang="en-US" sz="1900" kern="1200"/>
        </a:p>
      </dsp:txBody>
      <dsp:txXfrm rot="-5400000">
        <a:off x="3462528" y="1570584"/>
        <a:ext cx="6104087" cy="952314"/>
      </dsp:txXfrm>
    </dsp:sp>
    <dsp:sp modelId="{F69F14FD-7B75-4F5D-9F34-1785665CD71F}">
      <dsp:nvSpPr>
        <dsp:cNvPr id="0" name=""/>
        <dsp:cNvSpPr/>
      </dsp:nvSpPr>
      <dsp:spPr>
        <a:xfrm>
          <a:off x="0" y="1387146"/>
          <a:ext cx="3462527" cy="131918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Pravomocné usnesení o schválení smíru</a:t>
          </a:r>
          <a:endParaRPr lang="en-US" sz="2600" kern="1200"/>
        </a:p>
      </dsp:txBody>
      <dsp:txXfrm>
        <a:off x="64397" y="1451543"/>
        <a:ext cx="3333733" cy="1190394"/>
      </dsp:txXfrm>
    </dsp:sp>
    <dsp:sp modelId="{3871C2A9-4EFD-4918-A74B-658DA8077190}">
      <dsp:nvSpPr>
        <dsp:cNvPr id="0" name=""/>
        <dsp:cNvSpPr/>
      </dsp:nvSpPr>
      <dsp:spPr>
        <a:xfrm>
          <a:off x="0" y="2772294"/>
          <a:ext cx="3462527" cy="131918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Pravomocný platební rozkaz</a:t>
          </a:r>
          <a:endParaRPr lang="en-US" sz="2600" kern="1200"/>
        </a:p>
      </dsp:txBody>
      <dsp:txXfrm>
        <a:off x="64397" y="2836691"/>
        <a:ext cx="3333733" cy="1190394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E72E58-F52F-411D-8663-CD5B9180137F}">
      <dsp:nvSpPr>
        <dsp:cNvPr id="0" name=""/>
        <dsp:cNvSpPr/>
      </dsp:nvSpPr>
      <dsp:spPr>
        <a:xfrm>
          <a:off x="0" y="665190"/>
          <a:ext cx="9618133" cy="12280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DF3E6EF-F73A-47D1-AD3B-1605BD5277EB}">
      <dsp:nvSpPr>
        <dsp:cNvPr id="0" name=""/>
        <dsp:cNvSpPr/>
      </dsp:nvSpPr>
      <dsp:spPr>
        <a:xfrm>
          <a:off x="371483" y="941500"/>
          <a:ext cx="675424" cy="6754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D5FB87-84AC-4B4D-85AE-82C2C2585D32}">
      <dsp:nvSpPr>
        <dsp:cNvPr id="0" name=""/>
        <dsp:cNvSpPr/>
      </dsp:nvSpPr>
      <dsp:spPr>
        <a:xfrm>
          <a:off x="1418391" y="665190"/>
          <a:ext cx="4328159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Pravomocné rozhodnutí soudu I. nebo II. stupně, kterým bylo rozhodnuto ve věci samé</a:t>
          </a:r>
          <a:endParaRPr lang="en-US" sz="2300" kern="1200"/>
        </a:p>
      </dsp:txBody>
      <dsp:txXfrm>
        <a:off x="1418391" y="665190"/>
        <a:ext cx="4328159" cy="1228044"/>
      </dsp:txXfrm>
    </dsp:sp>
    <dsp:sp modelId="{3AC8FE6D-4CDF-4F77-A126-9854838A6780}">
      <dsp:nvSpPr>
        <dsp:cNvPr id="0" name=""/>
        <dsp:cNvSpPr/>
      </dsp:nvSpPr>
      <dsp:spPr>
        <a:xfrm>
          <a:off x="5746551" y="665190"/>
          <a:ext cx="3871581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rozsudek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platební rozkaz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usnesení ve věci samé</a:t>
          </a:r>
          <a:endParaRPr lang="en-US" sz="1700" kern="1200"/>
        </a:p>
      </dsp:txBody>
      <dsp:txXfrm>
        <a:off x="5746551" y="665190"/>
        <a:ext cx="3871581" cy="1228044"/>
      </dsp:txXfrm>
    </dsp:sp>
    <dsp:sp modelId="{5DE6FA90-988D-4E91-AAA9-47F247377C5F}">
      <dsp:nvSpPr>
        <dsp:cNvPr id="0" name=""/>
        <dsp:cNvSpPr/>
      </dsp:nvSpPr>
      <dsp:spPr>
        <a:xfrm>
          <a:off x="0" y="2200246"/>
          <a:ext cx="9618133" cy="122804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4EA947A-BB96-4729-BE79-DC6C22C85CC0}">
      <dsp:nvSpPr>
        <dsp:cNvPr id="0" name=""/>
        <dsp:cNvSpPr/>
      </dsp:nvSpPr>
      <dsp:spPr>
        <a:xfrm>
          <a:off x="371483" y="2476556"/>
          <a:ext cx="675424" cy="6754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A1D7AB-D514-45BA-B629-768CAB5493D7}">
      <dsp:nvSpPr>
        <dsp:cNvPr id="0" name=""/>
        <dsp:cNvSpPr/>
      </dsp:nvSpPr>
      <dsp:spPr>
        <a:xfrm>
          <a:off x="1418391" y="2200246"/>
          <a:ext cx="8199741" cy="1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968" tIns="129968" rIns="129968" bIns="129968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Nikoliv usnesení procesní povahy, kterými bylo řízení skončeno (odmítnutí žaloby, zastavení řízení)</a:t>
          </a:r>
          <a:endParaRPr lang="en-US" sz="2300" kern="1200"/>
        </a:p>
      </dsp:txBody>
      <dsp:txXfrm>
        <a:off x="1418391" y="2200246"/>
        <a:ext cx="8199741" cy="1228044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D31DB-8D4E-49FF-98EF-9CE44545D661}">
      <dsp:nvSpPr>
        <dsp:cNvPr id="0" name=""/>
        <dsp:cNvSpPr/>
      </dsp:nvSpPr>
      <dsp:spPr>
        <a:xfrm>
          <a:off x="0" y="330794"/>
          <a:ext cx="6692813" cy="192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9437" tIns="354076" rIns="51943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existující před vyhlášením napadeného rozsudku soudu I. nebo II. stupně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žalobce je nemohl v původním řízení bez své viny použít, tj. nevěděl o nich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mohou pro žalobce přivodit příznivější rozhodnutí ve věci</a:t>
          </a:r>
          <a:endParaRPr lang="en-US" sz="1700" kern="1200"/>
        </a:p>
      </dsp:txBody>
      <dsp:txXfrm>
        <a:off x="0" y="330794"/>
        <a:ext cx="6692813" cy="1927800"/>
      </dsp:txXfrm>
    </dsp:sp>
    <dsp:sp modelId="{3C8D8A0C-83B9-4CCD-82BF-F572DB847061}">
      <dsp:nvSpPr>
        <dsp:cNvPr id="0" name=""/>
        <dsp:cNvSpPr/>
      </dsp:nvSpPr>
      <dsp:spPr>
        <a:xfrm>
          <a:off x="334640" y="79874"/>
          <a:ext cx="4684969" cy="501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081" tIns="0" rIns="17708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Skutečnosti </a:t>
          </a:r>
          <a:endParaRPr lang="en-US" sz="1700" kern="1200" dirty="0"/>
        </a:p>
      </dsp:txBody>
      <dsp:txXfrm>
        <a:off x="359138" y="104372"/>
        <a:ext cx="4635973" cy="452844"/>
      </dsp:txXfrm>
    </dsp:sp>
    <dsp:sp modelId="{253B9BD3-D849-4083-8FE3-ED1BB28D52DF}">
      <dsp:nvSpPr>
        <dsp:cNvPr id="0" name=""/>
        <dsp:cNvSpPr/>
      </dsp:nvSpPr>
      <dsp:spPr>
        <a:xfrm>
          <a:off x="0" y="2601314"/>
          <a:ext cx="6692813" cy="214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712450"/>
              <a:satOff val="-1656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9437" tIns="354076" rIns="51943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k prokázání skutečností ad 1)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k prokázání skutečností existujících před vyhlášením rozsudku a v řízení tvrzených; znám ale nebyl důkazní prostředek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/>
            <a:t>tyto důkazní prostředky nebyly použity v původním řízení bez viny žalobce a mohou pro něj přivodit příznivější rozhodnutí</a:t>
          </a:r>
          <a:endParaRPr lang="en-US" sz="1700" kern="1200"/>
        </a:p>
      </dsp:txBody>
      <dsp:txXfrm>
        <a:off x="0" y="2601314"/>
        <a:ext cx="6692813" cy="2142000"/>
      </dsp:txXfrm>
    </dsp:sp>
    <dsp:sp modelId="{9C4F9BA6-58FC-4E0D-B11B-A6B6C66854BF}">
      <dsp:nvSpPr>
        <dsp:cNvPr id="0" name=""/>
        <dsp:cNvSpPr/>
      </dsp:nvSpPr>
      <dsp:spPr>
        <a:xfrm>
          <a:off x="334640" y="2350394"/>
          <a:ext cx="4684969" cy="501840"/>
        </a:xfrm>
        <a:prstGeom prst="roundRect">
          <a:avLst/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081" tIns="0" rIns="17708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Důkazní prostředky</a:t>
          </a:r>
          <a:endParaRPr lang="en-US" sz="1700" kern="1200" dirty="0"/>
        </a:p>
      </dsp:txBody>
      <dsp:txXfrm>
        <a:off x="359138" y="2374892"/>
        <a:ext cx="4635973" cy="452844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73229E-9B38-4D36-9961-BD81F3FDE499}">
      <dsp:nvSpPr>
        <dsp:cNvPr id="0" name=""/>
        <dsp:cNvSpPr/>
      </dsp:nvSpPr>
      <dsp:spPr>
        <a:xfrm>
          <a:off x="0" y="2001"/>
          <a:ext cx="6692813" cy="10145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801E9CA-6975-4545-AE56-3F2BFC5C43E0}">
      <dsp:nvSpPr>
        <dsp:cNvPr id="0" name=""/>
        <dsp:cNvSpPr/>
      </dsp:nvSpPr>
      <dsp:spPr>
        <a:xfrm>
          <a:off x="306906" y="230279"/>
          <a:ext cx="558011" cy="5580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78268F-82C7-42E5-8515-C1B2FF16BE66}">
      <dsp:nvSpPr>
        <dsp:cNvPr id="0" name=""/>
        <dsp:cNvSpPr/>
      </dsp:nvSpPr>
      <dsp:spPr>
        <a:xfrm>
          <a:off x="1171823" y="2001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Strana dodatečně nalezla listinu, o jejíž existenci nevěděla </a:t>
          </a:r>
          <a:endParaRPr lang="en-US" sz="1700" kern="1200"/>
        </a:p>
      </dsp:txBody>
      <dsp:txXfrm>
        <a:off x="1171823" y="2001"/>
        <a:ext cx="5520990" cy="1014565"/>
      </dsp:txXfrm>
    </dsp:sp>
    <dsp:sp modelId="{44C39ED6-074B-4E11-B881-36259B0459C7}">
      <dsp:nvSpPr>
        <dsp:cNvPr id="0" name=""/>
        <dsp:cNvSpPr/>
      </dsp:nvSpPr>
      <dsp:spPr>
        <a:xfrm>
          <a:off x="0" y="1270208"/>
          <a:ext cx="6692813" cy="10145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D840BE1-488A-4D80-BC8C-07CE76C3FD97}">
      <dsp:nvSpPr>
        <dsp:cNvPr id="0" name=""/>
        <dsp:cNvSpPr/>
      </dsp:nvSpPr>
      <dsp:spPr>
        <a:xfrm>
          <a:off x="306906" y="1498486"/>
          <a:ext cx="558011" cy="5580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F25071-9BCB-41D9-8177-DB17BDFE48D6}">
      <dsp:nvSpPr>
        <dsp:cNvPr id="0" name=""/>
        <dsp:cNvSpPr/>
      </dsp:nvSpPr>
      <dsp:spPr>
        <a:xfrm>
          <a:off x="1171823" y="1270208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Z pravomocného trestního rozsudku vyjde najevo, že svědek vypovídal v původním řízení křivě, nebo že znalec podal nepravdivý posudek</a:t>
          </a:r>
          <a:endParaRPr lang="en-US" sz="1700" kern="1200"/>
        </a:p>
      </dsp:txBody>
      <dsp:txXfrm>
        <a:off x="1171823" y="1270208"/>
        <a:ext cx="5520990" cy="1014565"/>
      </dsp:txXfrm>
    </dsp:sp>
    <dsp:sp modelId="{378BE8F3-EA4D-4131-807E-467ACC0097C8}">
      <dsp:nvSpPr>
        <dsp:cNvPr id="0" name=""/>
        <dsp:cNvSpPr/>
      </dsp:nvSpPr>
      <dsp:spPr>
        <a:xfrm>
          <a:off x="0" y="2538415"/>
          <a:ext cx="6692813" cy="101456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B6A2CFA-2BF7-4B5A-A988-38AC6568CBCC}">
      <dsp:nvSpPr>
        <dsp:cNvPr id="0" name=""/>
        <dsp:cNvSpPr/>
      </dsp:nvSpPr>
      <dsp:spPr>
        <a:xfrm>
          <a:off x="306906" y="2766692"/>
          <a:ext cx="558011" cy="5580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74FBF3-49FD-4667-A63B-BF7AA515F429}">
      <dsp:nvSpPr>
        <dsp:cNvPr id="0" name=""/>
        <dsp:cNvSpPr/>
      </dsp:nvSpPr>
      <dsp:spPr>
        <a:xfrm>
          <a:off x="1171823" y="2538415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Skutečnosti a důkazy, jimiž může být podstatně oslabena věrohodnost svědka, znalce nebo strany a posílena věrohodnost jiných osob slyšených k důkazu</a:t>
          </a:r>
          <a:endParaRPr lang="en-US" sz="1700" kern="1200"/>
        </a:p>
      </dsp:txBody>
      <dsp:txXfrm>
        <a:off x="1171823" y="2538415"/>
        <a:ext cx="5520990" cy="1014565"/>
      </dsp:txXfrm>
    </dsp:sp>
    <dsp:sp modelId="{347A315A-0D91-4CB6-8C91-A6A440DAC83F}">
      <dsp:nvSpPr>
        <dsp:cNvPr id="0" name=""/>
        <dsp:cNvSpPr/>
      </dsp:nvSpPr>
      <dsp:spPr>
        <a:xfrm>
          <a:off x="0" y="3806622"/>
          <a:ext cx="6692813" cy="101456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0B06122-55B1-4EAA-9295-EDB7B034DE96}">
      <dsp:nvSpPr>
        <dsp:cNvPr id="0" name=""/>
        <dsp:cNvSpPr/>
      </dsp:nvSpPr>
      <dsp:spPr>
        <a:xfrm>
          <a:off x="306906" y="4034899"/>
          <a:ext cx="558011" cy="5580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8D69D3-92B3-4157-92D2-24763D10605D}">
      <dsp:nvSpPr>
        <dsp:cNvPr id="0" name=""/>
        <dsp:cNvSpPr/>
      </dsp:nvSpPr>
      <dsp:spPr>
        <a:xfrm>
          <a:off x="1171823" y="3806622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Po skončení řízení vyjde najevo, že obraz je padělkem</a:t>
          </a:r>
          <a:endParaRPr lang="en-US" sz="1700" kern="1200"/>
        </a:p>
      </dsp:txBody>
      <dsp:txXfrm>
        <a:off x="1171823" y="3806622"/>
        <a:ext cx="5520990" cy="1014565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A3CEDE-D141-49E9-B373-6D151CA20CD3}">
      <dsp:nvSpPr>
        <dsp:cNvPr id="0" name=""/>
        <dsp:cNvSpPr/>
      </dsp:nvSpPr>
      <dsp:spPr>
        <a:xfrm>
          <a:off x="0" y="297004"/>
          <a:ext cx="6692813" cy="24204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E78F0B8-5562-47CA-A83C-5152F03FE19F}">
      <dsp:nvSpPr>
        <dsp:cNvPr id="0" name=""/>
        <dsp:cNvSpPr/>
      </dsp:nvSpPr>
      <dsp:spPr>
        <a:xfrm>
          <a:off x="437704" y="1109333"/>
          <a:ext cx="795826" cy="7958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DA4F79-F60D-40E6-82DB-460985684582}">
      <dsp:nvSpPr>
        <dsp:cNvPr id="0" name=""/>
        <dsp:cNvSpPr/>
      </dsp:nvSpPr>
      <dsp:spPr>
        <a:xfrm>
          <a:off x="1671235" y="515119"/>
          <a:ext cx="3011766" cy="1984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136" tIns="153136" rIns="153136" bIns="15313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Rozhodnutí jiného orgánu o předběžné otázce, na němž spočívá rozhodnutí soudu vydané v původním řízení, bylo zrušeno nebo změněno</a:t>
          </a:r>
          <a:endParaRPr lang="en-US" sz="1800" kern="1200" dirty="0"/>
        </a:p>
      </dsp:txBody>
      <dsp:txXfrm>
        <a:off x="1671235" y="515119"/>
        <a:ext cx="3011766" cy="1984255"/>
      </dsp:txXfrm>
    </dsp:sp>
    <dsp:sp modelId="{E30E183A-4A31-424D-B087-983B3177BE0A}">
      <dsp:nvSpPr>
        <dsp:cNvPr id="0" name=""/>
        <dsp:cNvSpPr/>
      </dsp:nvSpPr>
      <dsp:spPr>
        <a:xfrm>
          <a:off x="4683001" y="437923"/>
          <a:ext cx="2009812" cy="2138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136" tIns="153136" rIns="153136" bIns="153136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např. byl zrušen pravomocný odsuzující rozsudek trestního soudu, na němž spočívalo rozhodnutí ve sporu o náhradu škody</a:t>
          </a:r>
          <a:endParaRPr lang="en-US" sz="1200" kern="1200" dirty="0"/>
        </a:p>
      </dsp:txBody>
      <dsp:txXfrm>
        <a:off x="4683001" y="437923"/>
        <a:ext cx="2009812" cy="2138645"/>
      </dsp:txXfrm>
    </dsp:sp>
    <dsp:sp modelId="{97D4C3BF-9B93-49F1-9FF0-AC2C4D20EC0D}">
      <dsp:nvSpPr>
        <dsp:cNvPr id="0" name=""/>
        <dsp:cNvSpPr/>
      </dsp:nvSpPr>
      <dsp:spPr>
        <a:xfrm>
          <a:off x="0" y="3079228"/>
          <a:ext cx="6692813" cy="14469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1EFF8B2-A483-4E73-A4F9-B5CE40C3597A}">
      <dsp:nvSpPr>
        <dsp:cNvPr id="0" name=""/>
        <dsp:cNvSpPr/>
      </dsp:nvSpPr>
      <dsp:spPr>
        <a:xfrm>
          <a:off x="437704" y="3404793"/>
          <a:ext cx="795826" cy="7958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54A9AE-1542-483D-9795-C6BD6A279747}">
      <dsp:nvSpPr>
        <dsp:cNvPr id="0" name=""/>
        <dsp:cNvSpPr/>
      </dsp:nvSpPr>
      <dsp:spPr>
        <a:xfrm>
          <a:off x="1671235" y="3079228"/>
          <a:ext cx="5021578" cy="144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136" tIns="153136" rIns="153136" bIns="15313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Soud si předběžnou otázku posoudil samostatně; poté bylo vydáno rozhodnutí příslušného orgánu, které tuto otázku rozhodlo odlišně</a:t>
          </a:r>
          <a:endParaRPr lang="en-US" sz="1800" kern="1200"/>
        </a:p>
      </dsp:txBody>
      <dsp:txXfrm>
        <a:off x="1671235" y="3079228"/>
        <a:ext cx="5021578" cy="1446957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6A6CA-CA55-4D7C-B09E-E16C395381F8}">
      <dsp:nvSpPr>
        <dsp:cNvPr id="0" name=""/>
        <dsp:cNvSpPr/>
      </dsp:nvSpPr>
      <dsp:spPr>
        <a:xfrm>
          <a:off x="0" y="588"/>
          <a:ext cx="6692813" cy="13777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236FF63-4D34-474D-AB14-7542EC1684B5}">
      <dsp:nvSpPr>
        <dsp:cNvPr id="0" name=""/>
        <dsp:cNvSpPr/>
      </dsp:nvSpPr>
      <dsp:spPr>
        <a:xfrm>
          <a:off x="416759" y="310575"/>
          <a:ext cx="757744" cy="7577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01DA0D-40DC-439B-B739-716C2FB63732}">
      <dsp:nvSpPr>
        <dsp:cNvPr id="0" name=""/>
        <dsp:cNvSpPr/>
      </dsp:nvSpPr>
      <dsp:spPr>
        <a:xfrm>
          <a:off x="1591264" y="588"/>
          <a:ext cx="5101549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Z důvodu veřejného zájmu na řádném výkonu soudnictví musí soud ke zmatečnostem přihlížet z úřední povinnosti</a:t>
          </a:r>
          <a:endParaRPr lang="en-US" sz="1800" kern="1200"/>
        </a:p>
      </dsp:txBody>
      <dsp:txXfrm>
        <a:off x="1591264" y="588"/>
        <a:ext cx="5101549" cy="1377717"/>
      </dsp:txXfrm>
    </dsp:sp>
    <dsp:sp modelId="{2134189E-D657-4B85-9538-8297D3D17416}">
      <dsp:nvSpPr>
        <dsp:cNvPr id="0" name=""/>
        <dsp:cNvSpPr/>
      </dsp:nvSpPr>
      <dsp:spPr>
        <a:xfrm>
          <a:off x="0" y="1722736"/>
          <a:ext cx="6692813" cy="13777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695D1F-2D34-4664-BB1D-4CD1CFEC7F08}">
      <dsp:nvSpPr>
        <dsp:cNvPr id="0" name=""/>
        <dsp:cNvSpPr/>
      </dsp:nvSpPr>
      <dsp:spPr>
        <a:xfrm>
          <a:off x="416759" y="2032722"/>
          <a:ext cx="757744" cy="7577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1DC524-33D2-4FB4-B246-44511BA96B16}">
      <dsp:nvSpPr>
        <dsp:cNvPr id="0" name=""/>
        <dsp:cNvSpPr/>
      </dsp:nvSpPr>
      <dsp:spPr>
        <a:xfrm>
          <a:off x="1591264" y="1722736"/>
          <a:ext cx="5101549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Rozhodnutí, resp. řízení jimi postižené musí být zrušeno bez ohledu na to, zda je rozhodnutí věcně správné, či nikoliv</a:t>
          </a:r>
          <a:endParaRPr lang="en-US" sz="1800" kern="1200"/>
        </a:p>
      </dsp:txBody>
      <dsp:txXfrm>
        <a:off x="1591264" y="1722736"/>
        <a:ext cx="5101549" cy="1377717"/>
      </dsp:txXfrm>
    </dsp:sp>
    <dsp:sp modelId="{659005EC-91E6-498D-8BB4-0FBB2D53A154}">
      <dsp:nvSpPr>
        <dsp:cNvPr id="0" name=""/>
        <dsp:cNvSpPr/>
      </dsp:nvSpPr>
      <dsp:spPr>
        <a:xfrm>
          <a:off x="0" y="3444883"/>
          <a:ext cx="6692813" cy="13777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3DAC931-9B45-43E7-8AD9-F439DCA4B221}">
      <dsp:nvSpPr>
        <dsp:cNvPr id="0" name=""/>
        <dsp:cNvSpPr/>
      </dsp:nvSpPr>
      <dsp:spPr>
        <a:xfrm>
          <a:off x="416759" y="3754869"/>
          <a:ext cx="757744" cy="7577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CDDF70-DC07-484D-9F5C-EE795298EFB3}">
      <dsp:nvSpPr>
        <dsp:cNvPr id="0" name=""/>
        <dsp:cNvSpPr/>
      </dsp:nvSpPr>
      <dsp:spPr>
        <a:xfrm>
          <a:off x="1591264" y="3444883"/>
          <a:ext cx="5101549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/>
            <a:t>Zmatečnost </a:t>
          </a:r>
          <a:r>
            <a:rPr lang="cs-CZ" sz="1800" i="1" kern="1200"/>
            <a:t>(„nichtigkeit“) </a:t>
          </a:r>
          <a:r>
            <a:rPr lang="cs-CZ" sz="1800" kern="1200"/>
            <a:t>však nezpůsobuje nicotnost (neexistenci) rozhodnutí, ale důvod pro jeho napadení opravným prostředkem nebo jiným prostředkem nápravy</a:t>
          </a:r>
          <a:endParaRPr lang="en-US" sz="1800" kern="1200"/>
        </a:p>
      </dsp:txBody>
      <dsp:txXfrm>
        <a:off x="1591264" y="3444883"/>
        <a:ext cx="5101549" cy="1377717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17C0D1-5489-48DC-86A6-32CF874EF59F}">
      <dsp:nvSpPr>
        <dsp:cNvPr id="0" name=""/>
        <dsp:cNvSpPr/>
      </dsp:nvSpPr>
      <dsp:spPr>
        <a:xfrm>
          <a:off x="0" y="3696"/>
          <a:ext cx="9618133" cy="8602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B87169F-F8B9-4343-A06A-AEBB67F77FD9}">
      <dsp:nvSpPr>
        <dsp:cNvPr id="0" name=""/>
        <dsp:cNvSpPr/>
      </dsp:nvSpPr>
      <dsp:spPr>
        <a:xfrm>
          <a:off x="260219" y="197247"/>
          <a:ext cx="473126" cy="4731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C813B4-F623-4833-A5F9-0E1170E4E540}">
      <dsp:nvSpPr>
        <dsp:cNvPr id="0" name=""/>
        <dsp:cNvSpPr/>
      </dsp:nvSpPr>
      <dsp:spPr>
        <a:xfrm>
          <a:off x="993565" y="3696"/>
          <a:ext cx="8623596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Nedostatek procesní subjektivity</a:t>
          </a:r>
          <a:endParaRPr lang="en-US" sz="1700" kern="1200"/>
        </a:p>
      </dsp:txBody>
      <dsp:txXfrm>
        <a:off x="993565" y="3696"/>
        <a:ext cx="8623596" cy="860229"/>
      </dsp:txXfrm>
    </dsp:sp>
    <dsp:sp modelId="{5239B930-CC25-4B09-9C94-F4BC1513C262}">
      <dsp:nvSpPr>
        <dsp:cNvPr id="0" name=""/>
        <dsp:cNvSpPr/>
      </dsp:nvSpPr>
      <dsp:spPr>
        <a:xfrm>
          <a:off x="0" y="1078982"/>
          <a:ext cx="9618133" cy="8602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C76808-71A0-40EF-8BA4-389DC6B81086}">
      <dsp:nvSpPr>
        <dsp:cNvPr id="0" name=""/>
        <dsp:cNvSpPr/>
      </dsp:nvSpPr>
      <dsp:spPr>
        <a:xfrm>
          <a:off x="260219" y="1272534"/>
          <a:ext cx="473126" cy="4731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BFAB4A-9CFB-4456-A18D-529723B9DA09}">
      <dsp:nvSpPr>
        <dsp:cNvPr id="0" name=""/>
        <dsp:cNvSpPr/>
      </dsp:nvSpPr>
      <dsp:spPr>
        <a:xfrm>
          <a:off x="993565" y="1078982"/>
          <a:ext cx="8623596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Procesně nezpůsobilá strana nebyla řádně zastoupena</a:t>
          </a:r>
          <a:endParaRPr lang="en-US" sz="1700" kern="1200"/>
        </a:p>
      </dsp:txBody>
      <dsp:txXfrm>
        <a:off x="993565" y="1078982"/>
        <a:ext cx="8623596" cy="860229"/>
      </dsp:txXfrm>
    </dsp:sp>
    <dsp:sp modelId="{ED1004E6-BCC6-4EF7-90B9-96025B8705C2}">
      <dsp:nvSpPr>
        <dsp:cNvPr id="0" name=""/>
        <dsp:cNvSpPr/>
      </dsp:nvSpPr>
      <dsp:spPr>
        <a:xfrm>
          <a:off x="0" y="2154269"/>
          <a:ext cx="9618133" cy="8602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3368A29-F3D1-49AA-AA94-25075DFE7860}">
      <dsp:nvSpPr>
        <dsp:cNvPr id="0" name=""/>
        <dsp:cNvSpPr/>
      </dsp:nvSpPr>
      <dsp:spPr>
        <a:xfrm>
          <a:off x="260219" y="2347821"/>
          <a:ext cx="473126" cy="4731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91C189-5B6D-4977-AEC8-8F26857F8829}">
      <dsp:nvSpPr>
        <dsp:cNvPr id="0" name=""/>
        <dsp:cNvSpPr/>
      </dsp:nvSpPr>
      <dsp:spPr>
        <a:xfrm>
          <a:off x="993565" y="2154269"/>
          <a:ext cx="4328159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Odnětí možnosti jednat před soudem</a:t>
          </a:r>
          <a:endParaRPr lang="en-US" sz="1700" kern="1200"/>
        </a:p>
      </dsp:txBody>
      <dsp:txXfrm>
        <a:off x="993565" y="2154269"/>
        <a:ext cx="4328159" cy="860229"/>
      </dsp:txXfrm>
    </dsp:sp>
    <dsp:sp modelId="{CCB22862-0A12-4FDC-9E9C-18DA01F81BF1}">
      <dsp:nvSpPr>
        <dsp:cNvPr id="0" name=""/>
        <dsp:cNvSpPr/>
      </dsp:nvSpPr>
      <dsp:spPr>
        <a:xfrm>
          <a:off x="5321724" y="2154269"/>
          <a:ext cx="4295436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např. soud nesprávně rozhodl bez nařízení jednání nebo v nepřítomnosti strany; nesprávné předvolání k jednání; projednání věci v nepřítomnosti zástupce, který důvodně požádal o odročení; rozhodnutí bez jednání, ačkoliv pro to nebyly splněny předpoklady</a:t>
          </a:r>
          <a:endParaRPr lang="en-US" sz="1100" kern="1200"/>
        </a:p>
      </dsp:txBody>
      <dsp:txXfrm>
        <a:off x="5321724" y="2154269"/>
        <a:ext cx="4295436" cy="860229"/>
      </dsp:txXfrm>
    </dsp:sp>
    <dsp:sp modelId="{638344E4-D61B-41EC-917E-14088C7ED4B5}">
      <dsp:nvSpPr>
        <dsp:cNvPr id="0" name=""/>
        <dsp:cNvSpPr/>
      </dsp:nvSpPr>
      <dsp:spPr>
        <a:xfrm>
          <a:off x="0" y="3229556"/>
          <a:ext cx="9618133" cy="8602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5A510E-C657-4914-A896-0F2794A1CEDF}">
      <dsp:nvSpPr>
        <dsp:cNvPr id="0" name=""/>
        <dsp:cNvSpPr/>
      </dsp:nvSpPr>
      <dsp:spPr>
        <a:xfrm>
          <a:off x="260219" y="3423108"/>
          <a:ext cx="473126" cy="4731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76860C-B004-48DA-8DD5-BA991AA2AC9C}">
      <dsp:nvSpPr>
        <dsp:cNvPr id="0" name=""/>
        <dsp:cNvSpPr/>
      </dsp:nvSpPr>
      <dsp:spPr>
        <a:xfrm>
          <a:off x="993565" y="3229556"/>
          <a:ext cx="4328159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Straně byl ustanoven opatrovník pro jeho údajně neznámý pobyt, ale nebyly k tomu splněny předpoklady</a:t>
          </a:r>
          <a:endParaRPr lang="en-US" sz="1700" kern="1200"/>
        </a:p>
      </dsp:txBody>
      <dsp:txXfrm>
        <a:off x="993565" y="3229556"/>
        <a:ext cx="4328159" cy="860229"/>
      </dsp:txXfrm>
    </dsp:sp>
    <dsp:sp modelId="{E7F7E6D4-B3DF-4D04-8331-A06C1E143914}">
      <dsp:nvSpPr>
        <dsp:cNvPr id="0" name=""/>
        <dsp:cNvSpPr/>
      </dsp:nvSpPr>
      <dsp:spPr>
        <a:xfrm>
          <a:off x="5321724" y="3229556"/>
          <a:ext cx="4295436" cy="860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041" tIns="91041" rIns="91041" bIns="91041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speciální případ odnětí možnosti jednat před soudem; nyní vzhledem k druhé větě § 229/3 nadbytečný</a:t>
          </a:r>
          <a:endParaRPr lang="en-US" sz="1100" kern="1200"/>
        </a:p>
      </dsp:txBody>
      <dsp:txXfrm>
        <a:off x="5321724" y="3229556"/>
        <a:ext cx="4295436" cy="860229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F07FE-FCF0-4314-8ED9-0AB45E42904C}">
      <dsp:nvSpPr>
        <dsp:cNvPr id="0" name=""/>
        <dsp:cNvSpPr/>
      </dsp:nvSpPr>
      <dsp:spPr>
        <a:xfrm>
          <a:off x="0" y="2001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0B5FC40-E70B-4495-B549-E049797A2CEB}">
      <dsp:nvSpPr>
        <dsp:cNvPr id="0" name=""/>
        <dsp:cNvSpPr/>
      </dsp:nvSpPr>
      <dsp:spPr>
        <a:xfrm>
          <a:off x="306906" y="230279"/>
          <a:ext cx="558011" cy="5580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6D2EB5-0463-416F-BE56-41BC177BEFB7}">
      <dsp:nvSpPr>
        <dsp:cNvPr id="0" name=""/>
        <dsp:cNvSpPr/>
      </dsp:nvSpPr>
      <dsp:spPr>
        <a:xfrm>
          <a:off x="1171823" y="2001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Absence návrhu na zahájení řízení</a:t>
          </a:r>
          <a:endParaRPr lang="en-US" sz="2200" kern="1200"/>
        </a:p>
      </dsp:txBody>
      <dsp:txXfrm>
        <a:off x="1171823" y="2001"/>
        <a:ext cx="5520990" cy="1014565"/>
      </dsp:txXfrm>
    </dsp:sp>
    <dsp:sp modelId="{D696DE11-2708-463C-BDDF-AD1018278784}">
      <dsp:nvSpPr>
        <dsp:cNvPr id="0" name=""/>
        <dsp:cNvSpPr/>
      </dsp:nvSpPr>
      <dsp:spPr>
        <a:xfrm>
          <a:off x="0" y="1270208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A816B9B-7BFD-4595-AD27-25F273C7B8A3}">
      <dsp:nvSpPr>
        <dsp:cNvPr id="0" name=""/>
        <dsp:cNvSpPr/>
      </dsp:nvSpPr>
      <dsp:spPr>
        <a:xfrm>
          <a:off x="306906" y="1498486"/>
          <a:ext cx="558011" cy="5580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23755D-340F-4429-8D38-6F7908D55033}">
      <dsp:nvSpPr>
        <dsp:cNvPr id="0" name=""/>
        <dsp:cNvSpPr/>
      </dsp:nvSpPr>
      <dsp:spPr>
        <a:xfrm>
          <a:off x="1171823" y="1270208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Porušení překážky litispendence nebo věci pravomocně rozhodnuté</a:t>
          </a:r>
          <a:endParaRPr lang="en-US" sz="2200" kern="1200"/>
        </a:p>
      </dsp:txBody>
      <dsp:txXfrm>
        <a:off x="1171823" y="1270208"/>
        <a:ext cx="5520990" cy="1014565"/>
      </dsp:txXfrm>
    </dsp:sp>
    <dsp:sp modelId="{BC2EE30F-EE9D-4ECA-9D94-D7AE1AC7C7D3}">
      <dsp:nvSpPr>
        <dsp:cNvPr id="0" name=""/>
        <dsp:cNvSpPr/>
      </dsp:nvSpPr>
      <dsp:spPr>
        <a:xfrm>
          <a:off x="0" y="2538415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5CA68F6-5A53-4F02-8403-281C72A2B836}">
      <dsp:nvSpPr>
        <dsp:cNvPr id="0" name=""/>
        <dsp:cNvSpPr/>
      </dsp:nvSpPr>
      <dsp:spPr>
        <a:xfrm>
          <a:off x="306906" y="2766692"/>
          <a:ext cx="558011" cy="5580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10C0B2-4FF4-4DFC-928D-513AE7086BA1}">
      <dsp:nvSpPr>
        <dsp:cNvPr id="0" name=""/>
        <dsp:cNvSpPr/>
      </dsp:nvSpPr>
      <dsp:spPr>
        <a:xfrm>
          <a:off x="1171823" y="2538415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Rozsudek není materiálně (tj. z hlediska obsahu) vykonatelný</a:t>
          </a:r>
          <a:endParaRPr lang="en-US" sz="2200" kern="1200"/>
        </a:p>
      </dsp:txBody>
      <dsp:txXfrm>
        <a:off x="1171823" y="2538415"/>
        <a:ext cx="5520990" cy="1014565"/>
      </dsp:txXfrm>
    </dsp:sp>
    <dsp:sp modelId="{AFF06C48-2850-495A-BE8D-BCDC6E244064}">
      <dsp:nvSpPr>
        <dsp:cNvPr id="0" name=""/>
        <dsp:cNvSpPr/>
      </dsp:nvSpPr>
      <dsp:spPr>
        <a:xfrm>
          <a:off x="0" y="3806622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218A1D0-0F8C-47E0-9F0E-00B2D84F80DA}">
      <dsp:nvSpPr>
        <dsp:cNvPr id="0" name=""/>
        <dsp:cNvSpPr/>
      </dsp:nvSpPr>
      <dsp:spPr>
        <a:xfrm>
          <a:off x="306906" y="4034899"/>
          <a:ext cx="558011" cy="5580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0A5F5E-84E5-43B9-97FF-60E6A516D656}">
      <dsp:nvSpPr>
        <dsp:cNvPr id="0" name=""/>
        <dsp:cNvSpPr/>
      </dsp:nvSpPr>
      <dsp:spPr>
        <a:xfrm>
          <a:off x="1171823" y="3806622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Nesprávný závěr (právně či skutkově) ohledně rozhodnutí dle § 229/4</a:t>
          </a:r>
          <a:endParaRPr lang="en-US" sz="2200" kern="1200"/>
        </a:p>
      </dsp:txBody>
      <dsp:txXfrm>
        <a:off x="1171823" y="3806622"/>
        <a:ext cx="5520990" cy="1014565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73F57-1D23-4755-8C82-C85E1D55C503}">
      <dsp:nvSpPr>
        <dsp:cNvPr id="0" name=""/>
        <dsp:cNvSpPr/>
      </dsp:nvSpPr>
      <dsp:spPr>
        <a:xfrm>
          <a:off x="0" y="499"/>
          <a:ext cx="9618133" cy="11692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BD7F289-338F-4C2F-83A8-D06AA8A971DE}">
      <dsp:nvSpPr>
        <dsp:cNvPr id="0" name=""/>
        <dsp:cNvSpPr/>
      </dsp:nvSpPr>
      <dsp:spPr>
        <a:xfrm>
          <a:off x="353707" y="263587"/>
          <a:ext cx="643104" cy="643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4CC308-46F0-4432-889F-C131902BB023}">
      <dsp:nvSpPr>
        <dsp:cNvPr id="0" name=""/>
        <dsp:cNvSpPr/>
      </dsp:nvSpPr>
      <dsp:spPr>
        <a:xfrm>
          <a:off x="1350519" y="499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Chybí nedostatek věcné příslušnosti nebo porušení veřejnosti jednání</a:t>
          </a:r>
          <a:endParaRPr lang="en-US" sz="2500" kern="1200"/>
        </a:p>
      </dsp:txBody>
      <dsp:txXfrm>
        <a:off x="1350519" y="499"/>
        <a:ext cx="8267613" cy="1169280"/>
      </dsp:txXfrm>
    </dsp:sp>
    <dsp:sp modelId="{F6798927-7F5A-47FE-871B-03E814601140}">
      <dsp:nvSpPr>
        <dsp:cNvPr id="0" name=""/>
        <dsp:cNvSpPr/>
      </dsp:nvSpPr>
      <dsp:spPr>
        <a:xfrm>
          <a:off x="0" y="1462100"/>
          <a:ext cx="9618133" cy="11692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2054131-7BCC-40BB-A16D-7053D8241ED9}">
      <dsp:nvSpPr>
        <dsp:cNvPr id="0" name=""/>
        <dsp:cNvSpPr/>
      </dsp:nvSpPr>
      <dsp:spPr>
        <a:xfrm>
          <a:off x="353707" y="1725188"/>
          <a:ext cx="643104" cy="643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AD1E91-4A5E-42F5-B428-9FF33F62FF28}">
      <dsp:nvSpPr>
        <dsp:cNvPr id="0" name=""/>
        <dsp:cNvSpPr/>
      </dsp:nvSpPr>
      <dsp:spPr>
        <a:xfrm>
          <a:off x="1350519" y="1462100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U nedostatku procesní způsobilosti není možnost její konvalidace</a:t>
          </a:r>
          <a:endParaRPr lang="en-US" sz="2500" kern="1200"/>
        </a:p>
      </dsp:txBody>
      <dsp:txXfrm>
        <a:off x="1350519" y="1462100"/>
        <a:ext cx="8267613" cy="1169280"/>
      </dsp:txXfrm>
    </dsp:sp>
    <dsp:sp modelId="{E4C99579-F153-40EE-9FEF-7C49F9687E60}">
      <dsp:nvSpPr>
        <dsp:cNvPr id="0" name=""/>
        <dsp:cNvSpPr/>
      </dsp:nvSpPr>
      <dsp:spPr>
        <a:xfrm>
          <a:off x="0" y="2923701"/>
          <a:ext cx="9618133" cy="11692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1CD8236-8C2B-47AC-84F5-571DFFE5E4E7}">
      <dsp:nvSpPr>
        <dsp:cNvPr id="0" name=""/>
        <dsp:cNvSpPr/>
      </dsp:nvSpPr>
      <dsp:spPr>
        <a:xfrm>
          <a:off x="353707" y="3186789"/>
          <a:ext cx="643104" cy="643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C13F97-A1DC-4EAB-B414-9EF35ECD7A7D}">
      <dsp:nvSpPr>
        <dsp:cNvPr id="0" name=""/>
        <dsp:cNvSpPr/>
      </dsp:nvSpPr>
      <dsp:spPr>
        <a:xfrm>
          <a:off x="1350519" y="2923701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Zmatečností by neměly by být</a:t>
          </a:r>
          <a:endParaRPr lang="en-US" sz="2500" kern="1200"/>
        </a:p>
      </dsp:txBody>
      <dsp:txXfrm>
        <a:off x="1350519" y="2923701"/>
        <a:ext cx="4328159" cy="1169280"/>
      </dsp:txXfrm>
    </dsp:sp>
    <dsp:sp modelId="{FA3F6C4B-13BF-4D6A-9F7D-6D3C2FD3E891}">
      <dsp:nvSpPr>
        <dsp:cNvPr id="0" name=""/>
        <dsp:cNvSpPr/>
      </dsp:nvSpPr>
      <dsp:spPr>
        <a:xfrm>
          <a:off x="5678679" y="2923701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materiální nevykonatelnost rozsudku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nesprávný závěr učiněný v rozhodnutích podle § 229/4</a:t>
          </a:r>
          <a:endParaRPr lang="en-US" sz="1700" kern="1200"/>
        </a:p>
      </dsp:txBody>
      <dsp:txXfrm>
        <a:off x="5678679" y="2923701"/>
        <a:ext cx="3939453" cy="11692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D63742-BABF-4C19-B658-DDEBAADA74F7}">
      <dsp:nvSpPr>
        <dsp:cNvPr id="0" name=""/>
        <dsp:cNvSpPr/>
      </dsp:nvSpPr>
      <dsp:spPr>
        <a:xfrm>
          <a:off x="0" y="499"/>
          <a:ext cx="9618133" cy="11692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2C904AB-B0C5-4277-BDC2-7F27917F6888}">
      <dsp:nvSpPr>
        <dsp:cNvPr id="0" name=""/>
        <dsp:cNvSpPr/>
      </dsp:nvSpPr>
      <dsp:spPr>
        <a:xfrm>
          <a:off x="353707" y="263587"/>
          <a:ext cx="643104" cy="643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921F36-D1CD-42F8-A481-1E8826D10AEF}">
      <dsp:nvSpPr>
        <dsp:cNvPr id="0" name=""/>
        <dsp:cNvSpPr/>
      </dsp:nvSpPr>
      <dsp:spPr>
        <a:xfrm>
          <a:off x="1350519" y="499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 dirty="0"/>
            <a:t>Proti všem </a:t>
          </a:r>
          <a:r>
            <a:rPr lang="cs-CZ" sz="2000" b="1" kern="1200" baseline="0" dirty="0"/>
            <a:t>prvostupňovým </a:t>
          </a:r>
          <a:r>
            <a:rPr lang="cs-CZ" sz="2000" kern="1200" baseline="0" dirty="0"/>
            <a:t>rozhodnutím soudů, pokud to zákon nevylučuje</a:t>
          </a:r>
          <a:endParaRPr lang="en-US" sz="2000" kern="1200" dirty="0"/>
        </a:p>
      </dsp:txBody>
      <dsp:txXfrm>
        <a:off x="1350519" y="499"/>
        <a:ext cx="4328159" cy="1169280"/>
      </dsp:txXfrm>
    </dsp:sp>
    <dsp:sp modelId="{71B808DE-512F-454C-B667-3047B68B274A}">
      <dsp:nvSpPr>
        <dsp:cNvPr id="0" name=""/>
        <dsp:cNvSpPr/>
      </dsp:nvSpPr>
      <dsp:spPr>
        <a:xfrm>
          <a:off x="5678679" y="499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i="1" kern="1200" baseline="0"/>
            <a:t>rozsudky a usnesení okresních a krajských soudů vydané v I. stupni</a:t>
          </a:r>
          <a:endParaRPr lang="en-US" sz="1200" kern="1200"/>
        </a:p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i="1" kern="1200" baseline="0" dirty="0"/>
            <a:t>výroky o nákladech řízení v platebních rozkazech</a:t>
          </a:r>
          <a:endParaRPr lang="en-US" sz="1200" kern="1200" dirty="0"/>
        </a:p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i="1" kern="1200" baseline="0" dirty="0"/>
            <a:t>rozhodnutí soudního exekutora (§ 45, § 55c ex. ř.)</a:t>
          </a:r>
          <a:endParaRPr lang="en-US" sz="1200" kern="1200" dirty="0"/>
        </a:p>
      </dsp:txBody>
      <dsp:txXfrm>
        <a:off x="5678679" y="499"/>
        <a:ext cx="3939453" cy="1169280"/>
      </dsp:txXfrm>
    </dsp:sp>
    <dsp:sp modelId="{DA0D547F-38BF-44F0-8817-6075DE7BED3B}">
      <dsp:nvSpPr>
        <dsp:cNvPr id="0" name=""/>
        <dsp:cNvSpPr/>
      </dsp:nvSpPr>
      <dsp:spPr>
        <a:xfrm>
          <a:off x="0" y="1462100"/>
          <a:ext cx="9618133" cy="11692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6A77054-D8D8-41A4-8E6A-86B6F830F217}">
      <dsp:nvSpPr>
        <dsp:cNvPr id="0" name=""/>
        <dsp:cNvSpPr/>
      </dsp:nvSpPr>
      <dsp:spPr>
        <a:xfrm>
          <a:off x="353707" y="1725188"/>
          <a:ext cx="643104" cy="643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9999ED-DDB4-4858-A179-FFBDA98CF394}">
      <dsp:nvSpPr>
        <dsp:cNvPr id="0" name=""/>
        <dsp:cNvSpPr/>
      </dsp:nvSpPr>
      <dsp:spPr>
        <a:xfrm>
          <a:off x="1350519" y="1462100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Nikoliv proti rozhodnutím </a:t>
          </a:r>
          <a:r>
            <a:rPr lang="cs-CZ" sz="2000" b="1" kern="1200" baseline="0"/>
            <a:t>odvolacího nebo dovolacího soudu</a:t>
          </a:r>
          <a:endParaRPr lang="en-US" sz="2000" kern="1200"/>
        </a:p>
      </dsp:txBody>
      <dsp:txXfrm>
        <a:off x="1350519" y="1462100"/>
        <a:ext cx="4328159" cy="1169280"/>
      </dsp:txXfrm>
    </dsp:sp>
    <dsp:sp modelId="{E6B950ED-8BA7-44E4-B669-AAD6117560E9}">
      <dsp:nvSpPr>
        <dsp:cNvPr id="0" name=""/>
        <dsp:cNvSpPr/>
      </dsp:nvSpPr>
      <dsp:spPr>
        <a:xfrm>
          <a:off x="5678679" y="1462100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i="1" kern="1200" baseline="0" dirty="0"/>
            <a:t>např. usnesení odvolacího soudu o procesním nástupnictví</a:t>
          </a:r>
          <a:endParaRPr lang="en-US" sz="1200" kern="1200" dirty="0"/>
        </a:p>
      </dsp:txBody>
      <dsp:txXfrm>
        <a:off x="5678679" y="1462100"/>
        <a:ext cx="3939453" cy="1169280"/>
      </dsp:txXfrm>
    </dsp:sp>
    <dsp:sp modelId="{E17F5B14-F566-4995-96E3-6252BE2B1166}">
      <dsp:nvSpPr>
        <dsp:cNvPr id="0" name=""/>
        <dsp:cNvSpPr/>
      </dsp:nvSpPr>
      <dsp:spPr>
        <a:xfrm>
          <a:off x="0" y="2923701"/>
          <a:ext cx="9618133" cy="11692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41C9CDE-FCA7-441A-95D2-953C3EBAD251}">
      <dsp:nvSpPr>
        <dsp:cNvPr id="0" name=""/>
        <dsp:cNvSpPr/>
      </dsp:nvSpPr>
      <dsp:spPr>
        <a:xfrm>
          <a:off x="353707" y="3186789"/>
          <a:ext cx="643104" cy="643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32B52B-649C-49EB-B493-792C01030317}">
      <dsp:nvSpPr>
        <dsp:cNvPr id="0" name=""/>
        <dsp:cNvSpPr/>
      </dsp:nvSpPr>
      <dsp:spPr>
        <a:xfrm>
          <a:off x="1350519" y="2923701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baseline="0"/>
            <a:t>Nikoliv proti rozhodnutím </a:t>
          </a:r>
          <a:r>
            <a:rPr lang="cs-CZ" sz="2000" b="1" kern="1200" baseline="0"/>
            <a:t>krajského nebo vrchního soudu coby nadřízeného soudu</a:t>
          </a:r>
          <a:endParaRPr lang="en-US" sz="2000" kern="1200"/>
        </a:p>
      </dsp:txBody>
      <dsp:txXfrm>
        <a:off x="1350519" y="2923701"/>
        <a:ext cx="4328159" cy="1169280"/>
      </dsp:txXfrm>
    </dsp:sp>
    <dsp:sp modelId="{3A8B7AF6-BFAB-4B9A-A6A5-4111C3399D11}">
      <dsp:nvSpPr>
        <dsp:cNvPr id="0" name=""/>
        <dsp:cNvSpPr/>
      </dsp:nvSpPr>
      <dsp:spPr>
        <a:xfrm>
          <a:off x="5678679" y="2923701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i="1" kern="1200" baseline="0" dirty="0"/>
            <a:t>např. delegace (§ 12/3), věcná příslušnost (§ 104a)</a:t>
          </a:r>
          <a:endParaRPr lang="en-US" sz="1200" kern="1200" dirty="0"/>
        </a:p>
      </dsp:txBody>
      <dsp:txXfrm>
        <a:off x="5678679" y="2923701"/>
        <a:ext cx="3939453" cy="11692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56259-9127-42C1-9D84-72D312A50296}">
      <dsp:nvSpPr>
        <dsp:cNvPr id="0" name=""/>
        <dsp:cNvSpPr/>
      </dsp:nvSpPr>
      <dsp:spPr>
        <a:xfrm>
          <a:off x="1049" y="576898"/>
          <a:ext cx="3683234" cy="23388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C660EA-07B6-49CB-B2E4-6E56010CA4E7}">
      <dsp:nvSpPr>
        <dsp:cNvPr id="0" name=""/>
        <dsp:cNvSpPr/>
      </dsp:nvSpPr>
      <dsp:spPr>
        <a:xfrm>
          <a:off x="410297" y="965684"/>
          <a:ext cx="3683234" cy="2338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baseline="0"/>
            <a:t>Proti usnesením uvedeným v § 202/1 OSŘ</a:t>
          </a:r>
          <a:endParaRPr lang="en-US" sz="2800" kern="1200"/>
        </a:p>
      </dsp:txBody>
      <dsp:txXfrm>
        <a:off x="478800" y="1034187"/>
        <a:ext cx="3546228" cy="2201847"/>
      </dsp:txXfrm>
    </dsp:sp>
    <dsp:sp modelId="{1DDA8BB4-B416-4532-A1C7-4C2D67706380}">
      <dsp:nvSpPr>
        <dsp:cNvPr id="0" name=""/>
        <dsp:cNvSpPr/>
      </dsp:nvSpPr>
      <dsp:spPr>
        <a:xfrm>
          <a:off x="4502780" y="576898"/>
          <a:ext cx="3683234" cy="23388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66D7E8-035A-4DB6-BB9F-E7C39C84E48C}">
      <dsp:nvSpPr>
        <dsp:cNvPr id="0" name=""/>
        <dsp:cNvSpPr/>
      </dsp:nvSpPr>
      <dsp:spPr>
        <a:xfrm>
          <a:off x="4912028" y="965684"/>
          <a:ext cx="3683234" cy="2338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baseline="0"/>
            <a:t>V dalších případech (OSŘ, ZŘS, EXŘ; např. § 17 OSŘ - usnesení o vyloučení zaměstnance soudu)</a:t>
          </a:r>
          <a:endParaRPr lang="en-US" sz="2800" kern="1200"/>
        </a:p>
      </dsp:txBody>
      <dsp:txXfrm>
        <a:off x="4980531" y="1034187"/>
        <a:ext cx="3546228" cy="22018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5FBA97-9F40-46B6-A607-2C7A224DE8F3}">
      <dsp:nvSpPr>
        <dsp:cNvPr id="0" name=""/>
        <dsp:cNvSpPr/>
      </dsp:nvSpPr>
      <dsp:spPr>
        <a:xfrm>
          <a:off x="0" y="3198"/>
          <a:ext cx="9618133" cy="6811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7DA4F49-ED51-4CDA-AD80-6B6A46CC7A08}">
      <dsp:nvSpPr>
        <dsp:cNvPr id="0" name=""/>
        <dsp:cNvSpPr/>
      </dsp:nvSpPr>
      <dsp:spPr>
        <a:xfrm>
          <a:off x="206057" y="156463"/>
          <a:ext cx="374649" cy="3746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BDC22F-684D-4E9C-B5EF-E4CB7243AA68}">
      <dsp:nvSpPr>
        <dsp:cNvPr id="0" name=""/>
        <dsp:cNvSpPr/>
      </dsp:nvSpPr>
      <dsp:spPr>
        <a:xfrm>
          <a:off x="786764" y="3198"/>
          <a:ext cx="8831368" cy="681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92" tIns="72092" rIns="72092" bIns="7209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Usnesení spíše technicko-organizační povahy</a:t>
          </a:r>
          <a:endParaRPr lang="en-US" sz="1900" kern="1200"/>
        </a:p>
      </dsp:txBody>
      <dsp:txXfrm>
        <a:off x="786764" y="3198"/>
        <a:ext cx="8831368" cy="681180"/>
      </dsp:txXfrm>
    </dsp:sp>
    <dsp:sp modelId="{96DE7E1E-7901-42A0-A4AE-2C4F27228620}">
      <dsp:nvSpPr>
        <dsp:cNvPr id="0" name=""/>
        <dsp:cNvSpPr/>
      </dsp:nvSpPr>
      <dsp:spPr>
        <a:xfrm>
          <a:off x="0" y="854674"/>
          <a:ext cx="9618133" cy="6811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0FB8132-4063-4D9D-839F-5A5702050507}">
      <dsp:nvSpPr>
        <dsp:cNvPr id="0" name=""/>
        <dsp:cNvSpPr/>
      </dsp:nvSpPr>
      <dsp:spPr>
        <a:xfrm>
          <a:off x="206057" y="1007939"/>
          <a:ext cx="374649" cy="3746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E38260-8721-46F5-BA52-2752A9E63D25}">
      <dsp:nvSpPr>
        <dsp:cNvPr id="0" name=""/>
        <dsp:cNvSpPr/>
      </dsp:nvSpPr>
      <dsp:spPr>
        <a:xfrm>
          <a:off x="786764" y="854674"/>
          <a:ext cx="8831368" cy="681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92" tIns="72092" rIns="72092" bIns="7209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Netýkají se věci samé</a:t>
          </a:r>
          <a:endParaRPr lang="en-US" sz="1900" kern="1200"/>
        </a:p>
      </dsp:txBody>
      <dsp:txXfrm>
        <a:off x="786764" y="854674"/>
        <a:ext cx="8831368" cy="681180"/>
      </dsp:txXfrm>
    </dsp:sp>
    <dsp:sp modelId="{7A23A9D8-C465-4D90-BB41-E9055A5AF891}">
      <dsp:nvSpPr>
        <dsp:cNvPr id="0" name=""/>
        <dsp:cNvSpPr/>
      </dsp:nvSpPr>
      <dsp:spPr>
        <a:xfrm>
          <a:off x="0" y="1706150"/>
          <a:ext cx="9618133" cy="6811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4988020-4D9B-491B-9786-FE91FBE07040}">
      <dsp:nvSpPr>
        <dsp:cNvPr id="0" name=""/>
        <dsp:cNvSpPr/>
      </dsp:nvSpPr>
      <dsp:spPr>
        <a:xfrm>
          <a:off x="206057" y="1859416"/>
          <a:ext cx="374649" cy="3746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960E30-39C7-403D-B747-2FA572F27FC1}">
      <dsp:nvSpPr>
        <dsp:cNvPr id="0" name=""/>
        <dsp:cNvSpPr/>
      </dsp:nvSpPr>
      <dsp:spPr>
        <a:xfrm>
          <a:off x="786764" y="1706150"/>
          <a:ext cx="8831368" cy="681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92" tIns="72092" rIns="72092" bIns="7209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Projevuje se v nich řídicí role soudu v procesu; soud jimi upravuje průběh řízení</a:t>
          </a:r>
          <a:endParaRPr lang="en-US" sz="1900" kern="1200"/>
        </a:p>
      </dsp:txBody>
      <dsp:txXfrm>
        <a:off x="786764" y="1706150"/>
        <a:ext cx="8831368" cy="681180"/>
      </dsp:txXfrm>
    </dsp:sp>
    <dsp:sp modelId="{98E691CC-326C-495E-AC69-57E948755A5B}">
      <dsp:nvSpPr>
        <dsp:cNvPr id="0" name=""/>
        <dsp:cNvSpPr/>
      </dsp:nvSpPr>
      <dsp:spPr>
        <a:xfrm>
          <a:off x="0" y="2557626"/>
          <a:ext cx="9618133" cy="68118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8160A16-AB11-41C4-8ED2-32C46A6A01CF}">
      <dsp:nvSpPr>
        <dsp:cNvPr id="0" name=""/>
        <dsp:cNvSpPr/>
      </dsp:nvSpPr>
      <dsp:spPr>
        <a:xfrm>
          <a:off x="206057" y="2710892"/>
          <a:ext cx="374649" cy="3746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7BF4AB-DBB7-406D-8BA2-C698112A59F3}">
      <dsp:nvSpPr>
        <dsp:cNvPr id="0" name=""/>
        <dsp:cNvSpPr/>
      </dsp:nvSpPr>
      <dsp:spPr>
        <a:xfrm>
          <a:off x="786764" y="2557626"/>
          <a:ext cx="4328159" cy="681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92" tIns="72092" rIns="72092" bIns="7209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Vyloučení odvolání je odůvodněno</a:t>
          </a:r>
          <a:endParaRPr lang="en-US" sz="1900" kern="1200"/>
        </a:p>
      </dsp:txBody>
      <dsp:txXfrm>
        <a:off x="786764" y="2557626"/>
        <a:ext cx="4328159" cy="681180"/>
      </dsp:txXfrm>
    </dsp:sp>
    <dsp:sp modelId="{AAB195D9-044C-46EA-94BC-E23B7C6CDF58}">
      <dsp:nvSpPr>
        <dsp:cNvPr id="0" name=""/>
        <dsp:cNvSpPr/>
      </dsp:nvSpPr>
      <dsp:spPr>
        <a:xfrm>
          <a:off x="5114923" y="2557626"/>
          <a:ext cx="4503209" cy="681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92" tIns="72092" rIns="72092" bIns="72092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tím, že nemohou způsobit vážnější újmu na právech účastníků</a:t>
          </a:r>
          <a:endParaRPr lang="en-US" sz="1200" kern="120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rychlostí a hospodárností</a:t>
          </a:r>
          <a:endParaRPr lang="en-US" sz="1200" kern="1200"/>
        </a:p>
      </dsp:txBody>
      <dsp:txXfrm>
        <a:off x="5114923" y="2557626"/>
        <a:ext cx="4503209" cy="681180"/>
      </dsp:txXfrm>
    </dsp:sp>
    <dsp:sp modelId="{80CE831C-6759-4B3C-B982-DF835FAB6D29}">
      <dsp:nvSpPr>
        <dsp:cNvPr id="0" name=""/>
        <dsp:cNvSpPr/>
      </dsp:nvSpPr>
      <dsp:spPr>
        <a:xfrm>
          <a:off x="0" y="3409102"/>
          <a:ext cx="9618133" cy="68118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391D310-71C0-4354-A85E-8F1EC86BB7B6}">
      <dsp:nvSpPr>
        <dsp:cNvPr id="0" name=""/>
        <dsp:cNvSpPr/>
      </dsp:nvSpPr>
      <dsp:spPr>
        <a:xfrm>
          <a:off x="206057" y="3562368"/>
          <a:ext cx="374649" cy="37464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C96D8C-7BF9-4197-91AA-D46A03F047CB}">
      <dsp:nvSpPr>
        <dsp:cNvPr id="0" name=""/>
        <dsp:cNvSpPr/>
      </dsp:nvSpPr>
      <dsp:spPr>
        <a:xfrm>
          <a:off x="786764" y="3409102"/>
          <a:ext cx="4328159" cy="681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92" tIns="72092" rIns="72092" bIns="7209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Zvláštní režim</a:t>
          </a:r>
          <a:endParaRPr lang="en-US" sz="1900" kern="1200"/>
        </a:p>
      </dsp:txBody>
      <dsp:txXfrm>
        <a:off x="786764" y="3409102"/>
        <a:ext cx="4328159" cy="681180"/>
      </dsp:txXfrm>
    </dsp:sp>
    <dsp:sp modelId="{3C23A1CD-BCC5-4EF5-B081-8A3DA97E3B2E}">
      <dsp:nvSpPr>
        <dsp:cNvPr id="0" name=""/>
        <dsp:cNvSpPr/>
      </dsp:nvSpPr>
      <dsp:spPr>
        <a:xfrm>
          <a:off x="5114923" y="3409102"/>
          <a:ext cx="4503209" cy="681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92" tIns="72092" rIns="72092" bIns="72092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soud jimi není vázán (může je i bez návrhu změnit)</a:t>
          </a:r>
          <a:endParaRPr lang="en-US" sz="1200" kern="120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nemusí být odůvodněna</a:t>
          </a:r>
          <a:endParaRPr lang="en-US" sz="1200" kern="1200"/>
        </a:p>
      </dsp:txBody>
      <dsp:txXfrm>
        <a:off x="5114923" y="3409102"/>
        <a:ext cx="4503209" cy="6811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9E23C-4D5F-4C3F-8383-7C84239F349D}">
      <dsp:nvSpPr>
        <dsp:cNvPr id="0" name=""/>
        <dsp:cNvSpPr/>
      </dsp:nvSpPr>
      <dsp:spPr>
        <a:xfrm>
          <a:off x="0" y="299954"/>
          <a:ext cx="8596312" cy="3118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67169" tIns="374904" rIns="66716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 dirty="0"/>
            <a:t>pouze peněžité plnění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 dirty="0"/>
            <a:t>rozhodný je stav v době vyhlášení rozsudku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 dirty="0"/>
            <a:t>v případě kumulace nároků se přípustnost odvolání posuzuje ohledně každého z nich samostatně; opačně – a nesprávně – NS 21 </a:t>
          </a:r>
          <a:r>
            <a:rPr lang="cs-CZ" sz="1800" i="1" kern="1200" baseline="0" dirty="0" err="1"/>
            <a:t>Cdo</a:t>
          </a:r>
          <a:r>
            <a:rPr lang="cs-CZ" sz="1800" i="1" kern="1200" baseline="0" dirty="0"/>
            <a:t> 3480/2015 (R 22/2018)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 dirty="0"/>
            <a:t>nepřihlíží se k příslušenství (zejm. úroky, úroky z prodlení; nikoliv smluvní pokuta)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nepřípustnost odvolání platí i pro vedlejší výroky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i="1" kern="1200" baseline="0"/>
            <a:t>limit neplatí pro odvolání proti kontumačním rozsudkům a rozsudkům pro uznání</a:t>
          </a:r>
          <a:endParaRPr lang="en-US" sz="1800" kern="1200"/>
        </a:p>
      </dsp:txBody>
      <dsp:txXfrm>
        <a:off x="0" y="299954"/>
        <a:ext cx="8596312" cy="3118500"/>
      </dsp:txXfrm>
    </dsp:sp>
    <dsp:sp modelId="{FEC79064-FC68-4500-B9D6-2F8DD24D078D}">
      <dsp:nvSpPr>
        <dsp:cNvPr id="0" name=""/>
        <dsp:cNvSpPr/>
      </dsp:nvSpPr>
      <dsp:spPr>
        <a:xfrm>
          <a:off x="429815" y="34274"/>
          <a:ext cx="6017418" cy="53136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baseline="0" dirty="0"/>
            <a:t>V bagatelních věcech (10 000 Kč)</a:t>
          </a:r>
          <a:endParaRPr lang="en-US" sz="1800" kern="1200" dirty="0"/>
        </a:p>
      </dsp:txBody>
      <dsp:txXfrm>
        <a:off x="455754" y="60213"/>
        <a:ext cx="5965540" cy="479482"/>
      </dsp:txXfrm>
    </dsp:sp>
    <dsp:sp modelId="{CA53F6DC-77FD-44DF-9E59-EE3A8990199F}">
      <dsp:nvSpPr>
        <dsp:cNvPr id="0" name=""/>
        <dsp:cNvSpPr/>
      </dsp:nvSpPr>
      <dsp:spPr>
        <a:xfrm>
          <a:off x="0" y="3781334"/>
          <a:ext cx="8596312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1132D65-B976-4364-948D-58857E8D9DAF}">
      <dsp:nvSpPr>
        <dsp:cNvPr id="0" name=""/>
        <dsp:cNvSpPr/>
      </dsp:nvSpPr>
      <dsp:spPr>
        <a:xfrm>
          <a:off x="429815" y="3515654"/>
          <a:ext cx="6017418" cy="53136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baseline="0"/>
            <a:t>Dále např. § 395 nebo § 476 ZŘS</a:t>
          </a:r>
          <a:endParaRPr lang="en-US" sz="1800" kern="1200"/>
        </a:p>
      </dsp:txBody>
      <dsp:txXfrm>
        <a:off x="455754" y="3541593"/>
        <a:ext cx="5965540" cy="4794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70FC6-01F3-4C65-8277-F9834B92E1A6}">
      <dsp:nvSpPr>
        <dsp:cNvPr id="0" name=""/>
        <dsp:cNvSpPr/>
      </dsp:nvSpPr>
      <dsp:spPr>
        <a:xfrm>
          <a:off x="1049" y="576898"/>
          <a:ext cx="3683234" cy="23388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7F2E77-5A1A-4163-BBDE-DF5CB5E1158C}">
      <dsp:nvSpPr>
        <dsp:cNvPr id="0" name=""/>
        <dsp:cNvSpPr/>
      </dsp:nvSpPr>
      <dsp:spPr>
        <a:xfrm>
          <a:off x="410297" y="965684"/>
          <a:ext cx="3683234" cy="23388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baseline="0" dirty="0"/>
            <a:t>Proti odůvodnění rozhodnutí není odvolání přípustné</a:t>
          </a:r>
          <a:endParaRPr lang="en-US" sz="2500" kern="1200" dirty="0"/>
        </a:p>
      </dsp:txBody>
      <dsp:txXfrm>
        <a:off x="478800" y="1034187"/>
        <a:ext cx="3546228" cy="2201847"/>
      </dsp:txXfrm>
    </dsp:sp>
    <dsp:sp modelId="{9AF37C80-0516-442D-A580-20F5AA978ECA}">
      <dsp:nvSpPr>
        <dsp:cNvPr id="0" name=""/>
        <dsp:cNvSpPr/>
      </dsp:nvSpPr>
      <dsp:spPr>
        <a:xfrm>
          <a:off x="4502780" y="576898"/>
          <a:ext cx="3683234" cy="23388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503CFF-64FC-4BD3-81B5-1041D2250A4D}">
      <dsp:nvSpPr>
        <dsp:cNvPr id="0" name=""/>
        <dsp:cNvSpPr/>
      </dsp:nvSpPr>
      <dsp:spPr>
        <a:xfrm>
          <a:off x="4912028" y="965684"/>
          <a:ext cx="3683234" cy="23388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baseline="0"/>
            <a:t>K nápravě slouží § 165 OSŘ – oprava odůvodnění rozsudku, nemá-li podklad ve zjištěném skutkovém stavu</a:t>
          </a:r>
          <a:endParaRPr lang="en-US" sz="2500" kern="1200"/>
        </a:p>
      </dsp:txBody>
      <dsp:txXfrm>
        <a:off x="4980531" y="1034187"/>
        <a:ext cx="3546228" cy="220184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F184EF-CE1C-453C-9AD6-0C37B354B95B}">
      <dsp:nvSpPr>
        <dsp:cNvPr id="0" name=""/>
        <dsp:cNvSpPr/>
      </dsp:nvSpPr>
      <dsp:spPr>
        <a:xfrm>
          <a:off x="0" y="499"/>
          <a:ext cx="9618133" cy="11692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C070F5-6F92-431F-94F4-E4C616DA2673}">
      <dsp:nvSpPr>
        <dsp:cNvPr id="0" name=""/>
        <dsp:cNvSpPr/>
      </dsp:nvSpPr>
      <dsp:spPr>
        <a:xfrm>
          <a:off x="353707" y="263587"/>
          <a:ext cx="643104" cy="643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D37B80-CA35-46C2-B9DE-4C6BFAEC9B8D}">
      <dsp:nvSpPr>
        <dsp:cNvPr id="0" name=""/>
        <dsp:cNvSpPr/>
      </dsp:nvSpPr>
      <dsp:spPr>
        <a:xfrm>
          <a:off x="1350519" y="499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baseline="0" dirty="0"/>
            <a:t>Odvolání se podává zásadně </a:t>
          </a:r>
          <a:r>
            <a:rPr lang="cs-CZ" sz="2500" b="1" kern="1200" baseline="0" dirty="0"/>
            <a:t>15 dnů </a:t>
          </a:r>
          <a:r>
            <a:rPr lang="cs-CZ" sz="2500" kern="1200" baseline="0" dirty="0"/>
            <a:t>od doručení písemného vyhotovení rozhodnutí</a:t>
          </a:r>
          <a:endParaRPr lang="en-US" sz="2500" kern="1200" dirty="0"/>
        </a:p>
      </dsp:txBody>
      <dsp:txXfrm>
        <a:off x="1350519" y="499"/>
        <a:ext cx="8267613" cy="1169280"/>
      </dsp:txXfrm>
    </dsp:sp>
    <dsp:sp modelId="{FFC9AD85-1B4A-4F5A-A1B2-95D311F8D22D}">
      <dsp:nvSpPr>
        <dsp:cNvPr id="0" name=""/>
        <dsp:cNvSpPr/>
      </dsp:nvSpPr>
      <dsp:spPr>
        <a:xfrm>
          <a:off x="0" y="1462100"/>
          <a:ext cx="9618133" cy="11692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218B70-DFBE-4E66-992C-E9C78FE32109}">
      <dsp:nvSpPr>
        <dsp:cNvPr id="0" name=""/>
        <dsp:cNvSpPr/>
      </dsp:nvSpPr>
      <dsp:spPr>
        <a:xfrm>
          <a:off x="353707" y="1725188"/>
          <a:ext cx="643104" cy="643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47F70A-A59C-4E20-B0B8-8F6F69A8D5A9}">
      <dsp:nvSpPr>
        <dsp:cNvPr id="0" name=""/>
        <dsp:cNvSpPr/>
      </dsp:nvSpPr>
      <dsp:spPr>
        <a:xfrm>
          <a:off x="1350519" y="1462100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baseline="0" dirty="0"/>
            <a:t>Výjimky</a:t>
          </a:r>
          <a:endParaRPr lang="en-US" sz="2500" kern="1200" dirty="0"/>
        </a:p>
      </dsp:txBody>
      <dsp:txXfrm>
        <a:off x="1350519" y="1462100"/>
        <a:ext cx="4328159" cy="1169280"/>
      </dsp:txXfrm>
    </dsp:sp>
    <dsp:sp modelId="{62E51EC3-C201-40AE-BF19-F41564773006}">
      <dsp:nvSpPr>
        <dsp:cNvPr id="0" name=""/>
        <dsp:cNvSpPr/>
      </dsp:nvSpPr>
      <dsp:spPr>
        <a:xfrm>
          <a:off x="5678679" y="1462100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i="1" kern="1200" baseline="0" dirty="0"/>
            <a:t>opravné usnesení týkající se výroku (§ 204/1)</a:t>
          </a:r>
          <a:endParaRPr lang="en-US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i="1" kern="1200" baseline="0"/>
            <a:t>nesprávné nebo chybějící poučení (§ 204/2)</a:t>
          </a:r>
          <a:endParaRPr lang="en-US" sz="1400" kern="1200"/>
        </a:p>
      </dsp:txBody>
      <dsp:txXfrm>
        <a:off x="5678679" y="1462100"/>
        <a:ext cx="3939453" cy="1169280"/>
      </dsp:txXfrm>
    </dsp:sp>
    <dsp:sp modelId="{4746F243-233F-480E-BFC8-D2CAFBB5BC50}">
      <dsp:nvSpPr>
        <dsp:cNvPr id="0" name=""/>
        <dsp:cNvSpPr/>
      </dsp:nvSpPr>
      <dsp:spPr>
        <a:xfrm>
          <a:off x="0" y="2923701"/>
          <a:ext cx="9618133" cy="11692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782EB35-0870-4536-9575-8839D63843A7}">
      <dsp:nvSpPr>
        <dsp:cNvPr id="0" name=""/>
        <dsp:cNvSpPr/>
      </dsp:nvSpPr>
      <dsp:spPr>
        <a:xfrm>
          <a:off x="353707" y="3186789"/>
          <a:ext cx="643104" cy="643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169EA6-D9FB-4A13-B7CA-917FC6464CA0}">
      <dsp:nvSpPr>
        <dsp:cNvPr id="0" name=""/>
        <dsp:cNvSpPr/>
      </dsp:nvSpPr>
      <dsp:spPr>
        <a:xfrm>
          <a:off x="1350519" y="2923701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baseline="0" dirty="0"/>
            <a:t>Lhůta je </a:t>
          </a:r>
          <a:r>
            <a:rPr lang="cs-CZ" sz="2500" b="1" kern="1200" baseline="0" dirty="0"/>
            <a:t>zachována</a:t>
          </a:r>
          <a:endParaRPr lang="en-US" sz="2500" kern="1200" dirty="0"/>
        </a:p>
      </dsp:txBody>
      <dsp:txXfrm>
        <a:off x="1350519" y="2923701"/>
        <a:ext cx="4328159" cy="1169280"/>
      </dsp:txXfrm>
    </dsp:sp>
    <dsp:sp modelId="{8004DEDD-1BA5-43D5-9AD1-683C9823D3CD}">
      <dsp:nvSpPr>
        <dsp:cNvPr id="0" name=""/>
        <dsp:cNvSpPr/>
      </dsp:nvSpPr>
      <dsp:spPr>
        <a:xfrm>
          <a:off x="5678679" y="2923701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i="1" kern="1200" baseline="0"/>
            <a:t>je-li odvolání podáno poslední den lhůty k poštovní přepravě</a:t>
          </a:r>
          <a:endParaRPr lang="en-US" sz="1400" kern="120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i="1" kern="1200" baseline="0"/>
            <a:t>je-li elektronické nebo telefaxové odvolání podáno do 24:00 posledního dne lhůty</a:t>
          </a:r>
          <a:endParaRPr lang="en-US" sz="1400" kern="1200"/>
        </a:p>
      </dsp:txBody>
      <dsp:txXfrm>
        <a:off x="5678679" y="2923701"/>
        <a:ext cx="3939453" cy="11692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852707-9EB8-43AB-8BF6-E51242506365}">
      <dsp:nvSpPr>
        <dsp:cNvPr id="0" name=""/>
        <dsp:cNvSpPr/>
      </dsp:nvSpPr>
      <dsp:spPr>
        <a:xfrm>
          <a:off x="0" y="59774"/>
          <a:ext cx="3000374" cy="420052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baseline="0"/>
            <a:t>Předpokladem je </a:t>
          </a:r>
          <a:r>
            <a:rPr lang="cs-CZ" sz="2100" b="1" kern="1200" baseline="0"/>
            <a:t>omluvitelný důvod </a:t>
          </a:r>
          <a:endParaRPr lang="en-US" sz="21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i="1" kern="1200" baseline="0"/>
            <a:t>např. pobyt v nemocnici</a:t>
          </a:r>
          <a:endParaRPr lang="en-US" sz="1600" kern="1200"/>
        </a:p>
      </dsp:txBody>
      <dsp:txXfrm>
        <a:off x="0" y="1655973"/>
        <a:ext cx="3000374" cy="2520314"/>
      </dsp:txXfrm>
    </dsp:sp>
    <dsp:sp modelId="{50571FD0-D361-4C8E-95DC-08C90787FEAF}">
      <dsp:nvSpPr>
        <dsp:cNvPr id="0" name=""/>
        <dsp:cNvSpPr/>
      </dsp:nvSpPr>
      <dsp:spPr>
        <a:xfrm>
          <a:off x="870108" y="479826"/>
          <a:ext cx="1260157" cy="126015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5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8247" tIns="12700" rIns="9824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054654" y="664372"/>
        <a:ext cx="891065" cy="891065"/>
      </dsp:txXfrm>
    </dsp:sp>
    <dsp:sp modelId="{FC0DC746-0F30-4494-AD46-2950619C5A15}">
      <dsp:nvSpPr>
        <dsp:cNvPr id="0" name=""/>
        <dsp:cNvSpPr/>
      </dsp:nvSpPr>
      <dsp:spPr>
        <a:xfrm>
          <a:off x="0" y="4260226"/>
          <a:ext cx="3000374" cy="72"/>
        </a:xfrm>
        <a:prstGeom prst="rect">
          <a:avLst/>
        </a:prstGeom>
        <a:gradFill rotWithShape="0">
          <a:gsLst>
            <a:gs pos="0">
              <a:schemeClr val="accent5">
                <a:hueOff val="-523177"/>
                <a:satOff val="3113"/>
                <a:lumOff val="1255"/>
                <a:alphaOff val="0"/>
                <a:tint val="65000"/>
                <a:lumMod val="110000"/>
              </a:schemeClr>
            </a:gs>
            <a:gs pos="88000">
              <a:schemeClr val="accent5">
                <a:hueOff val="-523177"/>
                <a:satOff val="3113"/>
                <a:lumOff val="1255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5">
              <a:hueOff val="-523177"/>
              <a:satOff val="3113"/>
              <a:lumOff val="125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290F06A-5377-497F-9578-09CB96487081}">
      <dsp:nvSpPr>
        <dsp:cNvPr id="0" name=""/>
        <dsp:cNvSpPr/>
      </dsp:nvSpPr>
      <dsp:spPr>
        <a:xfrm>
          <a:off x="3300412" y="59774"/>
          <a:ext cx="3000374" cy="4200524"/>
        </a:xfrm>
        <a:prstGeom prst="rect">
          <a:avLst/>
        </a:prstGeom>
        <a:solidFill>
          <a:schemeClr val="accent5">
            <a:tint val="40000"/>
            <a:alpha val="90000"/>
            <a:hueOff val="-957632"/>
            <a:satOff val="10105"/>
            <a:lumOff val="999"/>
            <a:alphaOff val="0"/>
          </a:schemeClr>
        </a:solidFill>
        <a:ln w="12700" cap="rnd" cmpd="sng" algn="ctr">
          <a:solidFill>
            <a:schemeClr val="accent5">
              <a:tint val="40000"/>
              <a:alpha val="90000"/>
              <a:hueOff val="-957632"/>
              <a:satOff val="10105"/>
              <a:lumOff val="99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baseline="0"/>
            <a:t>Do </a:t>
          </a:r>
          <a:r>
            <a:rPr lang="cs-CZ" sz="2100" b="1" kern="1200" baseline="0"/>
            <a:t>15 dnů </a:t>
          </a:r>
          <a:r>
            <a:rPr lang="cs-CZ" sz="2100" kern="1200" baseline="0"/>
            <a:t>po odpadnutí překážky je nutno podat </a:t>
          </a:r>
          <a:endParaRPr lang="en-US" sz="21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i="1" kern="1200" baseline="0"/>
            <a:t>návrh na prominutí zmeškání lhůty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i="1" kern="1200" baseline="0"/>
            <a:t>zároveň s ním i odvolání</a:t>
          </a:r>
          <a:endParaRPr lang="en-US" sz="1600" kern="1200"/>
        </a:p>
      </dsp:txBody>
      <dsp:txXfrm>
        <a:off x="3300412" y="1655973"/>
        <a:ext cx="3000374" cy="2520314"/>
      </dsp:txXfrm>
    </dsp:sp>
    <dsp:sp modelId="{2200BC0A-E9CD-44BC-8034-CC8741886ED2}">
      <dsp:nvSpPr>
        <dsp:cNvPr id="0" name=""/>
        <dsp:cNvSpPr/>
      </dsp:nvSpPr>
      <dsp:spPr>
        <a:xfrm>
          <a:off x="4170521" y="479826"/>
          <a:ext cx="1260157" cy="1260157"/>
        </a:xfrm>
        <a:prstGeom prst="ellipse">
          <a:avLst/>
        </a:prstGeom>
        <a:gradFill rotWithShape="0">
          <a:gsLst>
            <a:gs pos="0">
              <a:schemeClr val="accent5">
                <a:hueOff val="-1046355"/>
                <a:satOff val="6225"/>
                <a:lumOff val="2510"/>
                <a:alphaOff val="0"/>
                <a:tint val="65000"/>
                <a:lumMod val="110000"/>
              </a:schemeClr>
            </a:gs>
            <a:gs pos="88000">
              <a:schemeClr val="accent5">
                <a:hueOff val="-1046355"/>
                <a:satOff val="6225"/>
                <a:lumOff val="251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5">
              <a:hueOff val="-1046355"/>
              <a:satOff val="6225"/>
              <a:lumOff val="251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8247" tIns="12700" rIns="9824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355067" y="664372"/>
        <a:ext cx="891065" cy="891065"/>
      </dsp:txXfrm>
    </dsp:sp>
    <dsp:sp modelId="{E5C23AEF-BE08-454B-B4AF-4876D78402B7}">
      <dsp:nvSpPr>
        <dsp:cNvPr id="0" name=""/>
        <dsp:cNvSpPr/>
      </dsp:nvSpPr>
      <dsp:spPr>
        <a:xfrm>
          <a:off x="3300412" y="4260226"/>
          <a:ext cx="3000374" cy="72"/>
        </a:xfrm>
        <a:prstGeom prst="rect">
          <a:avLst/>
        </a:prstGeom>
        <a:gradFill rotWithShape="0">
          <a:gsLst>
            <a:gs pos="0">
              <a:schemeClr val="accent5">
                <a:hueOff val="-1569532"/>
                <a:satOff val="9338"/>
                <a:lumOff val="3764"/>
                <a:alphaOff val="0"/>
                <a:tint val="65000"/>
                <a:lumMod val="110000"/>
              </a:schemeClr>
            </a:gs>
            <a:gs pos="88000">
              <a:schemeClr val="accent5">
                <a:hueOff val="-1569532"/>
                <a:satOff val="9338"/>
                <a:lumOff val="3764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5">
              <a:hueOff val="-1569532"/>
              <a:satOff val="9338"/>
              <a:lumOff val="376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23F0A59-7236-448E-BA48-CB38EEE66CDB}">
      <dsp:nvSpPr>
        <dsp:cNvPr id="0" name=""/>
        <dsp:cNvSpPr/>
      </dsp:nvSpPr>
      <dsp:spPr>
        <a:xfrm>
          <a:off x="6600824" y="59774"/>
          <a:ext cx="3000374" cy="4200524"/>
        </a:xfrm>
        <a:prstGeom prst="rect">
          <a:avLst/>
        </a:prstGeom>
        <a:solidFill>
          <a:schemeClr val="accent5">
            <a:tint val="40000"/>
            <a:alpha val="90000"/>
            <a:hueOff val="-1915263"/>
            <a:satOff val="20210"/>
            <a:lumOff val="1998"/>
            <a:alphaOff val="0"/>
          </a:schemeClr>
        </a:solidFill>
        <a:ln w="12700" cap="rnd" cmpd="sng" algn="ctr">
          <a:solidFill>
            <a:schemeClr val="accent5">
              <a:tint val="40000"/>
              <a:alpha val="90000"/>
              <a:hueOff val="-1915263"/>
              <a:satOff val="20210"/>
              <a:lumOff val="199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baseline="0"/>
            <a:t>O návrhu rozhoduje soud </a:t>
          </a:r>
          <a:r>
            <a:rPr lang="cs-CZ" sz="2100" b="1" kern="1200" baseline="0"/>
            <a:t>I. stupně</a:t>
          </a:r>
          <a:endParaRPr lang="en-US" sz="21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i="1" kern="1200" baseline="0"/>
            <a:t>odvolání je přípustné</a:t>
          </a:r>
          <a:endParaRPr lang="en-US" sz="1600" kern="1200"/>
        </a:p>
      </dsp:txBody>
      <dsp:txXfrm>
        <a:off x="6600824" y="1655973"/>
        <a:ext cx="3000374" cy="2520314"/>
      </dsp:txXfrm>
    </dsp:sp>
    <dsp:sp modelId="{1ADCEF67-FF52-4B5C-B96A-F493A895CA39}">
      <dsp:nvSpPr>
        <dsp:cNvPr id="0" name=""/>
        <dsp:cNvSpPr/>
      </dsp:nvSpPr>
      <dsp:spPr>
        <a:xfrm>
          <a:off x="7470933" y="479826"/>
          <a:ext cx="1260157" cy="1260157"/>
        </a:xfrm>
        <a:prstGeom prst="ellipse">
          <a:avLst/>
        </a:prstGeom>
        <a:gradFill rotWithShape="0">
          <a:gsLst>
            <a:gs pos="0">
              <a:schemeClr val="accent5">
                <a:hueOff val="-2092709"/>
                <a:satOff val="12450"/>
                <a:lumOff val="5019"/>
                <a:alphaOff val="0"/>
                <a:tint val="65000"/>
                <a:lumMod val="110000"/>
              </a:schemeClr>
            </a:gs>
            <a:gs pos="88000">
              <a:schemeClr val="accent5">
                <a:hueOff val="-2092709"/>
                <a:satOff val="12450"/>
                <a:lumOff val="5019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5">
              <a:hueOff val="-2092709"/>
              <a:satOff val="12450"/>
              <a:lumOff val="501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8247" tIns="12700" rIns="9824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7655479" y="664372"/>
        <a:ext cx="891065" cy="891065"/>
      </dsp:txXfrm>
    </dsp:sp>
    <dsp:sp modelId="{0B6FB004-6A81-4455-829B-93E5149E445B}">
      <dsp:nvSpPr>
        <dsp:cNvPr id="0" name=""/>
        <dsp:cNvSpPr/>
      </dsp:nvSpPr>
      <dsp:spPr>
        <a:xfrm>
          <a:off x="6600824" y="4260226"/>
          <a:ext cx="3000374" cy="72"/>
        </a:xfrm>
        <a:prstGeom prst="rect">
          <a:avLst/>
        </a:prstGeom>
        <a:gradFill rotWithShape="0">
          <a:gsLst>
            <a:gs pos="0">
              <a:schemeClr val="accent5">
                <a:hueOff val="-2615887"/>
                <a:satOff val="15563"/>
                <a:lumOff val="6274"/>
                <a:alphaOff val="0"/>
                <a:tint val="65000"/>
                <a:lumMod val="110000"/>
              </a:schemeClr>
            </a:gs>
            <a:gs pos="88000">
              <a:schemeClr val="accent5">
                <a:hueOff val="-2615887"/>
                <a:satOff val="15563"/>
                <a:lumOff val="6274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5">
              <a:hueOff val="-2615887"/>
              <a:satOff val="15563"/>
              <a:lumOff val="627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243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71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3627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437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1969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581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746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814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90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328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78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098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64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706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71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876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103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731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177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500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177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116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930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290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969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291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670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614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201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10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3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69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932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sv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8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E05F1E9-6169-46F7-A987-694949F569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136" y="1020871"/>
            <a:ext cx="6960759" cy="2849671"/>
          </a:xfrm>
        </p:spPr>
        <p:txBody>
          <a:bodyPr>
            <a:normAutofit/>
          </a:bodyPr>
          <a:lstStyle/>
          <a:p>
            <a:pPr algn="l"/>
            <a:r>
              <a:rPr lang="cs-CZ" sz="6000" dirty="0">
                <a:solidFill>
                  <a:srgbClr val="FFFFFF"/>
                </a:solidFill>
              </a:rPr>
              <a:t>Opravné prostředky v civilním soudním řízení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3FC3672-631F-4805-8C6A-282D9EF16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56386" y="3962088"/>
            <a:ext cx="6203795" cy="1186108"/>
          </a:xfrm>
        </p:spPr>
        <p:txBody>
          <a:bodyPr>
            <a:normAutofit/>
          </a:bodyPr>
          <a:lstStyle/>
          <a:p>
            <a:pPr algn="l"/>
            <a:r>
              <a:rPr lang="cs-CZ">
                <a:solidFill>
                  <a:srgbClr val="FFFFFF">
                    <a:alpha val="70000"/>
                  </a:srgbClr>
                </a:solidFill>
              </a:rPr>
              <a:t>Petr Lavický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079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8B71F4-82C9-43EA-A5D4-37F34001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Úpravou vedení řízení není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5E55E4B-1504-4DED-86EE-F004E9A63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Výzva ke složení doplatku jistoty na nařízení předběžného opatření (§ 75b/1, § 76h)</a:t>
            </a:r>
          </a:p>
          <a:p>
            <a:r>
              <a:rPr lang="cs-CZ" dirty="0"/>
              <a:t>Zamítnutí žádosti o osvobození od soudních poplatků</a:t>
            </a:r>
          </a:p>
          <a:p>
            <a:r>
              <a:rPr lang="cs-CZ" dirty="0"/>
              <a:t>Usnesení o příklepu</a:t>
            </a:r>
          </a:p>
          <a:p>
            <a:r>
              <a:rPr lang="cs-CZ" dirty="0"/>
              <a:t>Usnesení, jímž soud rozhoduje o změně žaloby</a:t>
            </a:r>
          </a:p>
          <a:p>
            <a:r>
              <a:rPr lang="cs-CZ" dirty="0"/>
              <a:t>Usnesení o místní nepříslušnosti a postoupení věci jinému soudu</a:t>
            </a:r>
          </a:p>
          <a:p>
            <a:r>
              <a:rPr lang="cs-CZ" dirty="0"/>
              <a:t>Usnesení o přerušení řízení podle § 110 o. s. ř. </a:t>
            </a:r>
          </a:p>
        </p:txBody>
      </p:sp>
    </p:spTree>
    <p:extLst>
      <p:ext uri="{BB962C8B-B14F-4D97-AF65-F5344CB8AC3E}">
        <p14:creationId xmlns:p14="http://schemas.microsoft.com/office/powerpoint/2010/main" val="4227314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Nepřípustnost odvolání proti rozsudku </a:t>
            </a:r>
            <a:endParaRPr lang="cs-CZ"/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053029"/>
              </p:ext>
            </p:extLst>
          </p:nvPr>
        </p:nvGraphicFramePr>
        <p:xfrm>
          <a:off x="677863" y="1772816"/>
          <a:ext cx="8596312" cy="426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2599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Nepřípustnost odvolání proti odůvodnění</a:t>
            </a:r>
            <a:endParaRPr lang="cs-CZ"/>
          </a:p>
        </p:txBody>
      </p:sp>
      <p:graphicFrame>
        <p:nvGraphicFramePr>
          <p:cNvPr id="17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225063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6584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/>
              <a:t>Včasnost odvolání</a:t>
            </a:r>
            <a:endParaRPr lang="cs-CZ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7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5092082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8781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114460-5F5A-41B7-BD11-1CDD94EB3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Prominutí zmeškání lhůty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876824"/>
              </p:ext>
            </p:extLst>
          </p:nvPr>
        </p:nvGraphicFramePr>
        <p:xfrm>
          <a:off x="1371600" y="1735494"/>
          <a:ext cx="9601200" cy="4320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5980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Legitimace odvolatele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822725"/>
              </p:ext>
            </p:extLst>
          </p:nvPr>
        </p:nvGraphicFramePr>
        <p:xfrm>
          <a:off x="1371600" y="1586203"/>
          <a:ext cx="10245012" cy="4674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3864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D29DA53-19D6-45FE-8E8A-766D47198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Újma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80BB0CF5-B6EB-4CF1-8FC3-F003541E55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448809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1181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Vzdání se a zpětvzetí odvolání</a:t>
            </a:r>
          </a:p>
        </p:txBody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412219"/>
              </p:ext>
            </p:extLst>
          </p:nvPr>
        </p:nvGraphicFramePr>
        <p:xfrm>
          <a:off x="1371600" y="1614196"/>
          <a:ext cx="9601200" cy="4253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1741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5F399A-6E7E-48C0-A9B2-5732606E9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8E02EE5-9EC4-46F1-8D11-BDE39D131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>
                <a:solidFill>
                  <a:srgbClr val="FFFFFF"/>
                </a:solidFill>
              </a:rPr>
              <a:t>Náležitosti odvolání</a:t>
            </a:r>
          </a:p>
        </p:txBody>
      </p:sp>
    </p:spTree>
    <p:extLst>
      <p:ext uri="{BB962C8B-B14F-4D97-AF65-F5344CB8AC3E}">
        <p14:creationId xmlns:p14="http://schemas.microsoft.com/office/powerpoint/2010/main" val="1327322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F592DC0-52E1-46F5-A7D4-6D6C8692F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Přehled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51C7384F-4559-4815-AA39-B01704A6CB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902273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743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8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42" name="Rectangle 20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22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4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Isosceles Triangle 30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B458F93-DE62-42B3-A456-65C085C55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D3DAFC4-C40C-4813-9E0E-8FF335CE0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Odvolání</a:t>
            </a:r>
          </a:p>
        </p:txBody>
      </p:sp>
    </p:spTree>
    <p:extLst>
      <p:ext uri="{BB962C8B-B14F-4D97-AF65-F5344CB8AC3E}">
        <p14:creationId xmlns:p14="http://schemas.microsoft.com/office/powerpoint/2010/main" val="42702104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Rozsah odvolání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45733"/>
            <a:ext cx="9741159" cy="4144519"/>
          </a:xfrm>
        </p:spPr>
        <p:txBody>
          <a:bodyPr>
            <a:normAutofit/>
          </a:bodyPr>
          <a:lstStyle/>
          <a:p>
            <a:r>
              <a:rPr lang="cs-CZ" sz="2400" dirty="0"/>
              <a:t>Označení, které </a:t>
            </a:r>
            <a:r>
              <a:rPr lang="cs-CZ" sz="2400" b="1" dirty="0"/>
              <a:t>výroky</a:t>
            </a:r>
            <a:r>
              <a:rPr lang="cs-CZ" sz="2400" dirty="0"/>
              <a:t> jsou odvoláním napadeny</a:t>
            </a:r>
          </a:p>
          <a:p>
            <a:r>
              <a:rPr lang="cs-CZ" sz="2400" dirty="0"/>
              <a:t>Jde-li o výrok o </a:t>
            </a:r>
            <a:r>
              <a:rPr lang="cs-CZ" sz="2400" b="1" dirty="0"/>
              <a:t>dělitelném plnění</a:t>
            </a:r>
            <a:r>
              <a:rPr lang="cs-CZ" sz="2400" dirty="0"/>
              <a:t>, zda je odvoláním napaden v plném rozsahu, nebo jenom zčásti</a:t>
            </a:r>
          </a:p>
          <a:p>
            <a:r>
              <a:rPr lang="cs-CZ" sz="2400" dirty="0"/>
              <a:t>Rozsah může vyplývat i z </a:t>
            </a:r>
            <a:r>
              <a:rPr lang="cs-CZ" sz="2400" b="1" dirty="0"/>
              <a:t>odvolacího návrhu a odvolacích důvodů</a:t>
            </a:r>
          </a:p>
          <a:p>
            <a:r>
              <a:rPr lang="cs-CZ" sz="2400" dirty="0"/>
              <a:t>Tím by zásadně měl být určen </a:t>
            </a:r>
          </a:p>
          <a:p>
            <a:pPr lvl="1"/>
            <a:r>
              <a:rPr lang="cs-CZ" sz="2200" b="1" dirty="0"/>
              <a:t>rozsah suspenzivních účinků</a:t>
            </a:r>
          </a:p>
          <a:p>
            <a:pPr lvl="1"/>
            <a:r>
              <a:rPr lang="cs-CZ" sz="2200" b="1" dirty="0"/>
              <a:t>přezkumné činnosti </a:t>
            </a:r>
            <a:r>
              <a:rPr lang="cs-CZ" sz="2200" dirty="0"/>
              <a:t>soudu </a:t>
            </a:r>
          </a:p>
          <a:p>
            <a:pPr lvl="1"/>
            <a:r>
              <a:rPr lang="cs-CZ" sz="2200" dirty="0"/>
              <a:t>(viz ale výjimky u § 206 a 212)</a:t>
            </a:r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277861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chemeClr val="accent1">
                    <a:lumMod val="75000"/>
                  </a:schemeClr>
                </a:solidFill>
              </a:rPr>
              <a:t>Význam a změny rozsahu odvolání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04B83D88-8ECC-47FC-AC0A-3B2A71B709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428864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3098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B63944-B204-4545-B082-1CBD98BA8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Chybějící vymezení rozsahu odvolání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37C6313-26F1-404C-A168-07501AA5A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/>
              <a:t>Soud I. stupně vyzve odvolatele k odstranění této vady </a:t>
            </a:r>
          </a:p>
          <a:p>
            <a:r>
              <a:rPr lang="cs-CZ" sz="2400" dirty="0"/>
              <a:t>Není-li přesto rozsah uveden, předloží soud I. stupně věc odvolacímu soudu</a:t>
            </a:r>
          </a:p>
          <a:p>
            <a:r>
              <a:rPr lang="cs-CZ" sz="2400" dirty="0"/>
              <a:t>Odvolací soud odvolání odmítne</a:t>
            </a:r>
          </a:p>
          <a:p>
            <a:r>
              <a:rPr lang="cs-CZ" sz="2400" dirty="0"/>
              <a:t>Výjimka</a:t>
            </a:r>
            <a:endParaRPr lang="cs-CZ" sz="2200" b="1" dirty="0"/>
          </a:p>
          <a:p>
            <a:pPr lvl="1"/>
            <a:r>
              <a:rPr lang="cs-CZ" sz="2200" dirty="0"/>
              <a:t>rozhodnutí s </a:t>
            </a:r>
            <a:r>
              <a:rPr lang="cs-CZ" sz="2200" b="1" dirty="0"/>
              <a:t>jedním výrokem </a:t>
            </a:r>
            <a:r>
              <a:rPr lang="cs-CZ" sz="2200" dirty="0"/>
              <a:t>týkajícím se </a:t>
            </a:r>
            <a:r>
              <a:rPr lang="cs-CZ" sz="2200" b="1" dirty="0"/>
              <a:t>nedělitelného</a:t>
            </a:r>
            <a:r>
              <a:rPr lang="cs-CZ" sz="2200" dirty="0"/>
              <a:t> plnění</a:t>
            </a:r>
          </a:p>
          <a:p>
            <a:pPr lvl="1"/>
            <a:r>
              <a:rPr lang="cs-CZ" sz="2200" dirty="0"/>
              <a:t>z povahy věci je takové rozhodnutí vždy napadnuto v plném rozsahu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136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CB13585-E6BA-4B88-9AB3-BF11742FC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Obecně k odvolacím důvodům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01D4F8F2-0985-41E2-9211-2B398591E3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1096410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4884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Odvolací důvody v platném OSŘ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Odvolací důvody proti </a:t>
            </a:r>
            <a:r>
              <a:rPr lang="cs-CZ" b="1"/>
              <a:t>meritornímu rozhodnutí </a:t>
            </a:r>
            <a:r>
              <a:rPr lang="cs-CZ"/>
              <a:t>vymezuje § 205/2</a:t>
            </a:r>
          </a:p>
          <a:p>
            <a:pPr lvl="1"/>
            <a:r>
              <a:rPr lang="cs-CZ" sz="1800"/>
              <a:t>nadbytečné, matoucí a vůbec ne návodné</a:t>
            </a:r>
          </a:p>
          <a:p>
            <a:pPr lvl="1"/>
            <a:r>
              <a:rPr lang="cs-CZ" sz="1800"/>
              <a:t>zdánlivě taxativní – ve skutečnosti lze cokoliv podřadit pod některý ze zákonných důvodů</a:t>
            </a:r>
          </a:p>
          <a:p>
            <a:pPr lvl="1"/>
            <a:r>
              <a:rPr lang="cs-CZ" sz="1800"/>
              <a:t>ve výčtu chybí zmatečnosti </a:t>
            </a:r>
          </a:p>
          <a:p>
            <a:r>
              <a:rPr lang="cs-CZ"/>
              <a:t>Odvolací důvody proti rozhodnutí </a:t>
            </a:r>
            <a:r>
              <a:rPr lang="cs-CZ" b="1"/>
              <a:t>procesní povahy </a:t>
            </a:r>
            <a:r>
              <a:rPr lang="cs-CZ"/>
              <a:t>mohou spočívat v čemkoli, co se týká otázky, která byla řešena ve výroku</a:t>
            </a:r>
          </a:p>
          <a:p>
            <a:r>
              <a:rPr lang="cs-CZ"/>
              <a:t>Odvolací důvody lze </a:t>
            </a:r>
            <a:r>
              <a:rPr lang="cs-CZ" b="1"/>
              <a:t>měnit kdykoliv </a:t>
            </a:r>
            <a:r>
              <a:rPr lang="cs-CZ"/>
              <a:t>(§ 205/3)</a:t>
            </a:r>
          </a:p>
          <a:p>
            <a:r>
              <a:rPr lang="cs-CZ"/>
              <a:t>Porušení </a:t>
            </a:r>
            <a:r>
              <a:rPr lang="cs-CZ" b="1"/>
              <a:t>dispoziční </a:t>
            </a:r>
            <a:r>
              <a:rPr lang="cs-CZ"/>
              <a:t>zásady – odvolací soud není odvolacími důvody vázán (§ 212a/1)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1190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dirty="0"/>
              <a:t>Postup při absenci nebo nekonkrétnosti odvolacího důvodu</a:t>
            </a:r>
            <a:endParaRPr lang="cs-CZ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2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020684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4363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Odvolací návrh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45734"/>
            <a:ext cx="9601200" cy="4440766"/>
          </a:xfrm>
        </p:spPr>
        <p:txBody>
          <a:bodyPr>
            <a:normAutofit/>
          </a:bodyPr>
          <a:lstStyle/>
          <a:p>
            <a:r>
              <a:rPr lang="cs-CZ" sz="2400" dirty="0"/>
              <a:t>Odvolatel musí navrhnout</a:t>
            </a:r>
          </a:p>
          <a:p>
            <a:pPr lvl="1"/>
            <a:r>
              <a:rPr lang="cs-CZ" dirty="0"/>
              <a:t>buď </a:t>
            </a:r>
            <a:r>
              <a:rPr lang="cs-CZ" b="1" dirty="0"/>
              <a:t>zrušení</a:t>
            </a:r>
            <a:r>
              <a:rPr lang="cs-CZ" dirty="0"/>
              <a:t> prvostupňového rozhodnutí či jeho části (z formálních důvodů), nebo</a:t>
            </a:r>
          </a:p>
          <a:p>
            <a:pPr lvl="1"/>
            <a:r>
              <a:rPr lang="cs-CZ" b="1" dirty="0"/>
              <a:t>změnu</a:t>
            </a:r>
            <a:r>
              <a:rPr lang="cs-CZ" dirty="0"/>
              <a:t> prvostupňového rozhodnutí (z materiálních důvodů); pak musí zcela určitě uvést, jak by měl být rozsudek změněn</a:t>
            </a:r>
          </a:p>
          <a:p>
            <a:r>
              <a:rPr lang="cs-CZ" sz="2400" dirty="0"/>
              <a:t>Odvolací návrh lze </a:t>
            </a:r>
            <a:r>
              <a:rPr lang="cs-CZ" sz="2400" b="1" dirty="0"/>
              <a:t>měnit kdykoli </a:t>
            </a:r>
            <a:r>
              <a:rPr lang="cs-CZ" sz="2400" dirty="0"/>
              <a:t>za odvolacího řízení (§ 205/3)</a:t>
            </a:r>
          </a:p>
          <a:p>
            <a:r>
              <a:rPr lang="cs-CZ" sz="2400" b="1" dirty="0"/>
              <a:t>Soud není odvolacím návrhem vázán </a:t>
            </a:r>
            <a:r>
              <a:rPr lang="cs-CZ" sz="2400" dirty="0"/>
              <a:t>(§ 221a)</a:t>
            </a:r>
          </a:p>
          <a:p>
            <a:pPr lvl="1"/>
            <a:r>
              <a:rPr lang="cs-CZ" dirty="0"/>
              <a:t>absurdní porušení dispoziční zásady</a:t>
            </a:r>
          </a:p>
          <a:p>
            <a:pPr lvl="1"/>
            <a:r>
              <a:rPr lang="cs-CZ" dirty="0"/>
              <a:t>odvolací návrh přitom není ničím jiným, než obdobou žalobního petitu</a:t>
            </a:r>
          </a:p>
          <a:p>
            <a:pPr lvl="1"/>
            <a:r>
              <a:rPr lang="cs-CZ" dirty="0"/>
              <a:t>rizika plynoucí z dispoziční zásady lze eliminovat eventuálními petity</a:t>
            </a:r>
          </a:p>
          <a:p>
            <a:r>
              <a:rPr lang="cs-CZ" sz="2400" dirty="0"/>
              <a:t>Důsledkem § 221a je, že odvolací soud ani odvolací návrh </a:t>
            </a:r>
            <a:r>
              <a:rPr lang="cs-CZ" sz="2400" b="1" dirty="0"/>
              <a:t>nepotřebuje</a:t>
            </a:r>
            <a:r>
              <a:rPr lang="cs-CZ" sz="2400" dirty="0"/>
              <a:t> – jeho absence není důvodem odmítnutí odvolání</a:t>
            </a:r>
          </a:p>
        </p:txBody>
      </p:sp>
    </p:spTree>
    <p:extLst>
      <p:ext uri="{BB962C8B-B14F-4D97-AF65-F5344CB8AC3E}">
        <p14:creationId xmlns:p14="http://schemas.microsoft.com/office/powerpoint/2010/main" val="856037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187FFF2-EBCC-45E7-A4FA-8AD838D6A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EBD1697-8014-4560-9209-C6A0D81C9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Dovolání</a:t>
            </a:r>
          </a:p>
        </p:txBody>
      </p:sp>
    </p:spTree>
    <p:extLst>
      <p:ext uri="{BB962C8B-B14F-4D97-AF65-F5344CB8AC3E}">
        <p14:creationId xmlns:p14="http://schemas.microsoft.com/office/powerpoint/2010/main" val="24702880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37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4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Isosceles Triangle 59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62F6EC2-A129-4483-8255-512C3F567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3A5486C-CF73-4F91-BB54-0BE6744CD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5400">
                <a:solidFill>
                  <a:srgbClr val="FFFFFF"/>
                </a:solidFill>
              </a:rPr>
              <a:t>Dovolání podle současné právní úpravy</a:t>
            </a:r>
          </a:p>
        </p:txBody>
      </p:sp>
    </p:spTree>
    <p:extLst>
      <p:ext uri="{BB962C8B-B14F-4D97-AF65-F5344CB8AC3E}">
        <p14:creationId xmlns:p14="http://schemas.microsoft.com/office/powerpoint/2010/main" val="999904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28F87-B4EF-405F-9C66-3B174D62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Povaha a funkce dovolání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7E151A2-464C-4171-8C38-5071F0591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04969"/>
            <a:ext cx="8596668" cy="4036393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Mimořádný</a:t>
            </a:r>
            <a:r>
              <a:rPr lang="cs-CZ" dirty="0"/>
              <a:t> opravný prostředek</a:t>
            </a:r>
          </a:p>
          <a:p>
            <a:pPr lvl="1"/>
            <a:r>
              <a:rPr lang="cs-CZ" dirty="0"/>
              <a:t>napadají se jím pravomocná rozhodnutí</a:t>
            </a:r>
          </a:p>
          <a:p>
            <a:pPr lvl="1"/>
            <a:r>
              <a:rPr lang="cs-CZ" dirty="0"/>
              <a:t>nemá odkladný účinek (právní moc a vykonatelnost může odložit NS)</a:t>
            </a:r>
          </a:p>
          <a:p>
            <a:r>
              <a:rPr lang="cs-CZ" dirty="0"/>
              <a:t>Směřuje proti rozhodnutím </a:t>
            </a:r>
            <a:r>
              <a:rPr lang="cs-CZ" b="1" dirty="0"/>
              <a:t>odvolacího</a:t>
            </a:r>
            <a:r>
              <a:rPr lang="cs-CZ" dirty="0"/>
              <a:t> soudu</a:t>
            </a:r>
          </a:p>
          <a:p>
            <a:pPr lvl="1"/>
            <a:r>
              <a:rPr lang="cs-CZ" dirty="0"/>
              <a:t>rozsudkům</a:t>
            </a:r>
          </a:p>
          <a:p>
            <a:pPr lvl="1"/>
            <a:r>
              <a:rPr lang="cs-CZ" dirty="0"/>
              <a:t>usnesením (nejen ve věci samé, ale i procesní povahy)</a:t>
            </a:r>
          </a:p>
          <a:p>
            <a:r>
              <a:rPr lang="cs-CZ" b="1" dirty="0"/>
              <a:t>Revizní</a:t>
            </a:r>
            <a:r>
              <a:rPr lang="cs-CZ" dirty="0"/>
              <a:t> princip</a:t>
            </a:r>
          </a:p>
          <a:p>
            <a:pPr lvl="1"/>
            <a:r>
              <a:rPr lang="cs-CZ" dirty="0"/>
              <a:t>přezkum právních otázek</a:t>
            </a:r>
          </a:p>
          <a:p>
            <a:pPr lvl="1"/>
            <a:r>
              <a:rPr lang="cs-CZ" dirty="0"/>
              <a:t>možná změna rozhodnutí odvolacího soudu</a:t>
            </a:r>
          </a:p>
          <a:p>
            <a:r>
              <a:rPr lang="cs-CZ" b="1" dirty="0"/>
              <a:t>Funkce</a:t>
            </a:r>
          </a:p>
          <a:p>
            <a:pPr lvl="1"/>
            <a:r>
              <a:rPr lang="cs-CZ" dirty="0"/>
              <a:t>ochrana subjektivních práv a právech chráněných zájmů stran</a:t>
            </a:r>
          </a:p>
          <a:p>
            <a:pPr lvl="1"/>
            <a:r>
              <a:rPr lang="cs-CZ" dirty="0"/>
              <a:t>sjednocování judikatury</a:t>
            </a:r>
          </a:p>
        </p:txBody>
      </p:sp>
    </p:spTree>
    <p:extLst>
      <p:ext uri="{BB962C8B-B14F-4D97-AF65-F5344CB8AC3E}">
        <p14:creationId xmlns:p14="http://schemas.microsoft.com/office/powerpoint/2010/main" val="1362269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601B3A0-7FB7-444C-8431-49F2C22B2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Charakteristika odvolání</a:t>
            </a:r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585989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8503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984DF62-AD03-494D-BF6B-3F4F8C44E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Předpoklady přípustnosti dovolání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7982E212-FE67-4A12-A5A2-BA1C825F73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4198898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2643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826AA8-E531-4089-AD37-90A4BFFEB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Objektivní přípustnost dovolání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24F6998-B5D4-451F-97EF-B35F65288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Pouze rozhodnutí odvolacího soudu; předchozí rozhodnutí soudu I. stupně dovoláním napadnout nelze</a:t>
            </a:r>
          </a:p>
          <a:p>
            <a:r>
              <a:rPr lang="cs-CZ" dirty="0"/>
              <a:t>Dvě kategorie rozhodnutí odvolacího soudu, jež lze dovoláním napadnout:</a:t>
            </a:r>
          </a:p>
          <a:p>
            <a:pPr lvl="1"/>
            <a:r>
              <a:rPr lang="cs-CZ" dirty="0"/>
              <a:t>rozhodnutí, </a:t>
            </a:r>
            <a:r>
              <a:rPr lang="cs-CZ" b="1" dirty="0"/>
              <a:t>kterým se končí odvolací řízení</a:t>
            </a:r>
          </a:p>
          <a:p>
            <a:pPr lvl="2"/>
            <a:r>
              <a:rPr lang="cs-CZ" dirty="0"/>
              <a:t>musí být naplněny předpoklady uvedené v § 237 OSŘ</a:t>
            </a:r>
          </a:p>
          <a:p>
            <a:pPr lvl="2"/>
            <a:r>
              <a:rPr lang="cs-CZ" dirty="0"/>
              <a:t>nesmí jít o situaci uvedenou v § 238 OSŘ</a:t>
            </a:r>
          </a:p>
          <a:p>
            <a:pPr lvl="2"/>
            <a:r>
              <a:rPr lang="cs-CZ" dirty="0"/>
              <a:t>viz další snímky</a:t>
            </a:r>
          </a:p>
          <a:p>
            <a:pPr lvl="1"/>
            <a:r>
              <a:rPr lang="cs-CZ" dirty="0"/>
              <a:t>usnesení odvolacího soudu vydaná </a:t>
            </a:r>
            <a:r>
              <a:rPr lang="cs-CZ" b="1" dirty="0"/>
              <a:t>v průběhu odvolacího řízení </a:t>
            </a:r>
            <a:r>
              <a:rPr lang="cs-CZ" dirty="0"/>
              <a:t>(§ 238a OSŘ)</a:t>
            </a:r>
            <a:endParaRPr lang="cs-CZ" b="1" dirty="0"/>
          </a:p>
          <a:p>
            <a:pPr lvl="2"/>
            <a:r>
              <a:rPr lang="cs-CZ" dirty="0"/>
              <a:t>o procesním nástupnictví dle § 107 a § 107a OSŘ</a:t>
            </a:r>
          </a:p>
          <a:p>
            <a:pPr lvl="2"/>
            <a:r>
              <a:rPr lang="cs-CZ" dirty="0"/>
              <a:t>o přistoupení a záměně účastníka dle § 92/1 a 2 OSŘ; přípustnost zde splývá s důvodností (podle § 216/1 OSŘ by toto ustanovení nemělo být za odvolacího řízení vůbec použito)</a:t>
            </a:r>
          </a:p>
        </p:txBody>
      </p:sp>
    </p:spTree>
    <p:extLst>
      <p:ext uri="{BB962C8B-B14F-4D97-AF65-F5344CB8AC3E}">
        <p14:creationId xmlns:p14="http://schemas.microsoft.com/office/powerpoint/2010/main" val="2466223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7AD4DB-2A68-4691-B25F-44AE45037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Dovolání proti rozhodnutí, kterým se končí odvolací řízení I.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465CEFE-AE2F-4008-BB37-2B0EBCD72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Rozhodnutí, kterým se </a:t>
            </a:r>
            <a:r>
              <a:rPr lang="cs-CZ" b="1" dirty="0"/>
              <a:t>končí odvolací řízení</a:t>
            </a:r>
          </a:p>
          <a:p>
            <a:pPr lvl="1"/>
            <a:r>
              <a:rPr lang="cs-CZ" b="1" dirty="0"/>
              <a:t>potvrzení nebo změna </a:t>
            </a:r>
            <a:r>
              <a:rPr lang="cs-CZ" dirty="0"/>
              <a:t>rozhodnutí soudu I. stupně</a:t>
            </a:r>
          </a:p>
          <a:p>
            <a:pPr lvl="2"/>
            <a:r>
              <a:rPr lang="cs-CZ" dirty="0"/>
              <a:t>dovolání však nelze podat proti potvrzení nebo změně usnesení soudu I. stupně o odmítnutí odvolání nebo dovolání pro opožděnost [§ 238/1 písm. e) ve spojení s § 229/4 OSŘ] </a:t>
            </a:r>
          </a:p>
          <a:p>
            <a:pPr lvl="1"/>
            <a:r>
              <a:rPr lang="cs-CZ" dirty="0"/>
              <a:t>až do 29. 9. 2017 také usnesení o </a:t>
            </a:r>
            <a:r>
              <a:rPr lang="cs-CZ" b="1" dirty="0"/>
              <a:t>zrušení </a:t>
            </a:r>
            <a:r>
              <a:rPr lang="cs-CZ" dirty="0"/>
              <a:t>prvostupňového rozhodnutí a vrácení věci soudu I. stupně k dalšímu řízení [nyní již ne – viz § 238/1 písm. k) OSŘ] </a:t>
            </a:r>
          </a:p>
          <a:p>
            <a:pPr lvl="1"/>
            <a:r>
              <a:rPr lang="cs-CZ" dirty="0"/>
              <a:t>takovými rozhodnutími jsou také usnesení o </a:t>
            </a:r>
            <a:r>
              <a:rPr lang="cs-CZ" b="1" dirty="0"/>
              <a:t>zastavení</a:t>
            </a:r>
            <a:r>
              <a:rPr lang="cs-CZ" dirty="0"/>
              <a:t> řízení nebo o </a:t>
            </a:r>
            <a:r>
              <a:rPr lang="cs-CZ" b="1" dirty="0"/>
              <a:t>odmítnutí</a:t>
            </a:r>
            <a:r>
              <a:rPr lang="cs-CZ" dirty="0"/>
              <a:t> návrhu; srov. však § 238/1 písm. e) OSŘ (odkazující na § 229/4 OSŘ), podle nějž nelze dovolání podat proti usnesení o</a:t>
            </a:r>
          </a:p>
          <a:p>
            <a:pPr lvl="2"/>
            <a:r>
              <a:rPr lang="cs-CZ"/>
              <a:t>odmítnutí odvolání a</a:t>
            </a:r>
            <a:endParaRPr lang="cs-CZ" dirty="0"/>
          </a:p>
          <a:p>
            <a:pPr lvl="2"/>
            <a:r>
              <a:rPr lang="cs-CZ" dirty="0"/>
              <a:t>zastavení odvolacího řízení</a:t>
            </a:r>
          </a:p>
          <a:p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6793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240A8C-79B1-4C94-BCF3-E196D2D9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Dovolání proti rozhodnutí, kterým se končí odvolací řízení II.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CF7F8E-C488-4AB2-A0B3-75D88E9F5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Rozhodnutí odvolacího soudu musí záviset na </a:t>
            </a:r>
            <a:r>
              <a:rPr lang="cs-CZ" b="1" dirty="0"/>
              <a:t>vyřešení otázky hmotného nebo procesního práva</a:t>
            </a:r>
            <a:endParaRPr lang="cs-CZ" dirty="0"/>
          </a:p>
          <a:p>
            <a:pPr lvl="1"/>
            <a:r>
              <a:rPr lang="cs-CZ" dirty="0"/>
              <a:t>při jejímž řešení se odvolací soud odchýlil od judikatury Nejvyššího soudu</a:t>
            </a:r>
          </a:p>
          <a:p>
            <a:pPr lvl="1"/>
            <a:r>
              <a:rPr lang="cs-CZ" dirty="0"/>
              <a:t>nebo která nebyla v rozhodování Nejvyššího soudu dosud vyřešena</a:t>
            </a:r>
          </a:p>
          <a:p>
            <a:pPr lvl="1"/>
            <a:r>
              <a:rPr lang="cs-CZ" dirty="0"/>
              <a:t>je dovolacím soudem rozhodována rozdílně</a:t>
            </a:r>
          </a:p>
          <a:p>
            <a:pPr lvl="1"/>
            <a:r>
              <a:rPr lang="cs-CZ" dirty="0"/>
              <a:t>má-li být dovolacím soudem již vyřešená otázka posouzena jinak</a:t>
            </a:r>
          </a:p>
          <a:p>
            <a:r>
              <a:rPr lang="cs-CZ" dirty="0"/>
              <a:t>Dovolatel má v dovolání uvést, v čem spatřuje přípustnost dovolání (§ 241a/2 OSŘ)</a:t>
            </a:r>
          </a:p>
        </p:txBody>
      </p:sp>
    </p:spTree>
    <p:extLst>
      <p:ext uri="{BB962C8B-B14F-4D97-AF65-F5344CB8AC3E}">
        <p14:creationId xmlns:p14="http://schemas.microsoft.com/office/powerpoint/2010/main" val="2449524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1E637-6F98-4FF1-A52F-318E0B960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Vyloučení přípustnosti dovolání podle § 238 OSŘ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CECF9B7-E1D4-41C1-B976-CE2851C1A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 když bude § 237 OSŘ naplněn, nebude dovolání přípustné v situacích uvedených v § 238 OSŘ</a:t>
            </a:r>
          </a:p>
          <a:p>
            <a:r>
              <a:rPr lang="cs-CZ" dirty="0"/>
              <a:t>Např.</a:t>
            </a:r>
          </a:p>
          <a:p>
            <a:pPr lvl="1"/>
            <a:r>
              <a:rPr lang="cs-CZ" dirty="0"/>
              <a:t>v </a:t>
            </a:r>
            <a:r>
              <a:rPr lang="cs-CZ" dirty="0" err="1"/>
              <a:t>rodinněprávních</a:t>
            </a:r>
            <a:r>
              <a:rPr lang="cs-CZ" dirty="0"/>
              <a:t> věcech (s výjimkami)</a:t>
            </a:r>
          </a:p>
          <a:p>
            <a:pPr lvl="1"/>
            <a:r>
              <a:rPr lang="cs-CZ" dirty="0"/>
              <a:t>proti výrokům nepřevyšujícím 50 000 Kč (krom pracovněprávních vztahů a spotřebitelských smluv); u jiných žalob než na peněžité plnění se podobné omezení hodnotou předmětu sporu neuplatňuje</a:t>
            </a:r>
          </a:p>
          <a:p>
            <a:pPr lvl="1"/>
            <a:r>
              <a:rPr lang="cs-CZ" dirty="0"/>
              <a:t>proti předběžným opatřením</a:t>
            </a:r>
          </a:p>
          <a:p>
            <a:pPr lvl="1"/>
            <a:r>
              <a:rPr lang="cs-CZ" dirty="0"/>
              <a:t>proti výrokům o nákladech řízení atd.</a:t>
            </a:r>
          </a:p>
        </p:txBody>
      </p:sp>
    </p:spTree>
    <p:extLst>
      <p:ext uri="{BB962C8B-B14F-4D97-AF65-F5344CB8AC3E}">
        <p14:creationId xmlns:p14="http://schemas.microsoft.com/office/powerpoint/2010/main" val="3888522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D28021-7425-452B-BF4A-34855AD1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Včasnost dovolání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9442DE-A085-4FBF-924B-9B9BEFC32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Lhůta </a:t>
            </a:r>
            <a:r>
              <a:rPr lang="cs-CZ" b="1" dirty="0"/>
              <a:t>2 měsíce </a:t>
            </a:r>
            <a:r>
              <a:rPr lang="cs-CZ" dirty="0"/>
              <a:t>(výjimka § 240/3 druhá věta OSŘ)</a:t>
            </a:r>
            <a:endParaRPr lang="cs-CZ" b="1" dirty="0"/>
          </a:p>
          <a:p>
            <a:r>
              <a:rPr lang="cs-CZ" dirty="0"/>
              <a:t>Počátek běhu</a:t>
            </a:r>
          </a:p>
          <a:p>
            <a:pPr lvl="1"/>
            <a:r>
              <a:rPr lang="cs-CZ" b="1" dirty="0"/>
              <a:t>od doručení </a:t>
            </a:r>
            <a:r>
              <a:rPr lang="cs-CZ" dirty="0"/>
              <a:t>rozhodnutí odvolacího soudu</a:t>
            </a:r>
          </a:p>
          <a:p>
            <a:pPr lvl="1"/>
            <a:r>
              <a:rPr lang="cs-CZ" dirty="0"/>
              <a:t>od doručení opravného usnesení odvolacího soudu</a:t>
            </a:r>
          </a:p>
          <a:p>
            <a:r>
              <a:rPr lang="cs-CZ" b="1" dirty="0"/>
              <a:t>Zmeškání lhůty </a:t>
            </a:r>
            <a:r>
              <a:rPr lang="cs-CZ" dirty="0"/>
              <a:t>nelze prominout</a:t>
            </a:r>
          </a:p>
          <a:p>
            <a:r>
              <a:rPr lang="cs-CZ" dirty="0"/>
              <a:t>Dovolání se podává u soudu I. stupně</a:t>
            </a:r>
          </a:p>
          <a:p>
            <a:r>
              <a:rPr lang="cs-CZ" dirty="0"/>
              <a:t>Lhůta je zachována</a:t>
            </a:r>
          </a:p>
          <a:p>
            <a:pPr lvl="1"/>
            <a:r>
              <a:rPr lang="cs-CZ" dirty="0"/>
              <a:t>je-li dovolání podáno u soudu I. stupně nebo u soudu odvolacího</a:t>
            </a:r>
          </a:p>
          <a:p>
            <a:pPr lvl="1"/>
            <a:r>
              <a:rPr lang="cs-CZ" dirty="0"/>
              <a:t>řídil-li se odvolatel nesprávným poučením</a:t>
            </a:r>
          </a:p>
        </p:txBody>
      </p:sp>
    </p:spTree>
    <p:extLst>
      <p:ext uri="{BB962C8B-B14F-4D97-AF65-F5344CB8AC3E}">
        <p14:creationId xmlns:p14="http://schemas.microsoft.com/office/powerpoint/2010/main" val="2329079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D901414-84E0-4882-8C8E-59FC94755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cs-CZ"/>
              <a:t>Subjektivní předpoklady přípustnosti</a:t>
            </a:r>
            <a:endParaRPr lang="cs-CZ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78BD577-3D1F-4063-9323-10A98A629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b="1"/>
              <a:t>Legitimace </a:t>
            </a:r>
            <a:r>
              <a:rPr lang="cs-CZ"/>
              <a:t>k podání dovolání</a:t>
            </a:r>
          </a:p>
          <a:p>
            <a:pPr lvl="1">
              <a:lnSpc>
                <a:spcPct val="90000"/>
              </a:lnSpc>
            </a:pPr>
            <a:r>
              <a:rPr lang="cs-CZ"/>
              <a:t>procesní strana</a:t>
            </a:r>
          </a:p>
          <a:p>
            <a:pPr lvl="1">
              <a:lnSpc>
                <a:spcPct val="90000"/>
              </a:lnSpc>
            </a:pPr>
            <a:r>
              <a:rPr lang="cs-CZ"/>
              <a:t>nikoliv vedlejší intervenient (s výjimkou případů, kdy se rozhoduje o jeho právech a povinnostech, např. o náhradě nákladů řízení)</a:t>
            </a:r>
          </a:p>
          <a:p>
            <a:pPr>
              <a:lnSpc>
                <a:spcPct val="90000"/>
              </a:lnSpc>
            </a:pPr>
            <a:r>
              <a:rPr lang="cs-CZ" b="1"/>
              <a:t>Újma</a:t>
            </a:r>
          </a:p>
          <a:p>
            <a:pPr lvl="1">
              <a:lnSpc>
                <a:spcPct val="90000"/>
              </a:lnSpc>
            </a:pPr>
            <a:r>
              <a:rPr lang="cs-CZ"/>
              <a:t>zásadně stačí formální újma, tj. že se rozhodnutí odvolacího soudu odchyluje od návrhu strany (viz též 31 Cdo 2675/99)</a:t>
            </a:r>
          </a:p>
          <a:p>
            <a:pPr>
              <a:lnSpc>
                <a:spcPct val="90000"/>
              </a:lnSpc>
            </a:pPr>
            <a:r>
              <a:rPr lang="cs-CZ" b="1"/>
              <a:t>Advokátský proces</a:t>
            </a:r>
          </a:p>
          <a:p>
            <a:pPr lvl="1">
              <a:lnSpc>
                <a:spcPct val="90000"/>
              </a:lnSpc>
            </a:pPr>
            <a:r>
              <a:rPr lang="cs-CZ"/>
              <a:t>dovolatel musí být zastoupen advokátem</a:t>
            </a:r>
          </a:p>
          <a:p>
            <a:pPr lvl="1">
              <a:lnSpc>
                <a:spcPct val="90000"/>
              </a:lnSpc>
            </a:pPr>
            <a:r>
              <a:rPr lang="cs-CZ"/>
              <a:t>výjimka: dovolatel nebo osoba za něj jednající (u právnických osob) mají právnické vzdělání (podrobněji viz § 241/2 a 3 OSŘ)</a:t>
            </a:r>
          </a:p>
          <a:p>
            <a:pPr lvl="1">
              <a:lnSpc>
                <a:spcPct val="90000"/>
              </a:lnSpc>
            </a:pPr>
            <a:r>
              <a:rPr lang="cs-CZ"/>
              <a:t>nedostatek vede k zastavení řízení soudem I. stupně (!)</a:t>
            </a:r>
          </a:p>
        </p:txBody>
      </p:sp>
      <p:sp>
        <p:nvSpPr>
          <p:cNvPr id="21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8740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E2BA6BB-ECFE-4789-B19A-73CB86B40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Dovolací důvod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9" name="Zástupný symbol pro obsah 2">
            <a:extLst>
              <a:ext uri="{FF2B5EF4-FFF2-40B4-BE49-F238E27FC236}">
                <a16:creationId xmlns:a16="http://schemas.microsoft.com/office/drawing/2014/main" id="{35E84AC6-7E99-42EB-A610-AF3917EB93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551734"/>
              </p:ext>
            </p:extLst>
          </p:nvPr>
        </p:nvGraphicFramePr>
        <p:xfrm>
          <a:off x="1286933" y="1362269"/>
          <a:ext cx="9618133" cy="4679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4580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37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4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Isosceles Triangle 59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7818939-CCE0-4CC1-AA39-BBB49B7B9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90721D2-D055-4CBA-B5E0-EF780F5CF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5400">
                <a:solidFill>
                  <a:srgbClr val="FFFFFF"/>
                </a:solidFill>
              </a:rPr>
              <a:t>Dovolání v návrhu věcného záměru CŘS</a:t>
            </a:r>
          </a:p>
        </p:txBody>
      </p:sp>
    </p:spTree>
    <p:extLst>
      <p:ext uri="{BB962C8B-B14F-4D97-AF65-F5344CB8AC3E}">
        <p14:creationId xmlns:p14="http://schemas.microsoft.com/office/powerpoint/2010/main" val="2451489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E72822-3D26-40CB-AC53-7E5AE92A9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391DC6-E714-48DC-B54B-3014182913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Řádný </a:t>
            </a:r>
            <a:r>
              <a:rPr lang="cs-CZ" dirty="0"/>
              <a:t>opravný prostředek proti rozsudkům odvolacího soudu</a:t>
            </a:r>
          </a:p>
          <a:p>
            <a:r>
              <a:rPr lang="cs-CZ" b="1" dirty="0"/>
              <a:t>Suspenzivní</a:t>
            </a:r>
            <a:r>
              <a:rPr lang="cs-CZ" dirty="0"/>
              <a:t> účinek</a:t>
            </a:r>
          </a:p>
          <a:p>
            <a:pPr lvl="1"/>
            <a:r>
              <a:rPr lang="cs-CZ" dirty="0"/>
              <a:t>zásadně se odkládá právní moc a vykonatelnost</a:t>
            </a:r>
          </a:p>
          <a:p>
            <a:pPr lvl="1"/>
            <a:r>
              <a:rPr lang="cs-CZ" dirty="0"/>
              <a:t>mimořádné dovolání odkládá pouze právní moc </a:t>
            </a:r>
          </a:p>
          <a:p>
            <a:r>
              <a:rPr lang="cs-CZ" b="1" dirty="0"/>
              <a:t>Přípustnost</a:t>
            </a:r>
            <a:r>
              <a:rPr lang="cs-CZ" dirty="0"/>
              <a:t> dovolání</a:t>
            </a:r>
          </a:p>
          <a:p>
            <a:pPr lvl="1"/>
            <a:r>
              <a:rPr lang="cs-CZ" dirty="0"/>
              <a:t>hodnota předmětu sporu napadená dovoláním převyšuje 50 000 Kč</a:t>
            </a:r>
          </a:p>
          <a:p>
            <a:pPr lvl="1"/>
            <a:r>
              <a:rPr lang="cs-CZ" dirty="0"/>
              <a:t>dovolání proti měnícímu rozsudku bude přípustné bez dalšího</a:t>
            </a:r>
          </a:p>
          <a:p>
            <a:pPr lvl="1"/>
            <a:r>
              <a:rPr lang="cs-CZ" dirty="0"/>
              <a:t>dovolání proti potvrzujícímu rozsudku musí připustit odvolací soud (půjde-li o otázku zásadního právního významu)</a:t>
            </a:r>
          </a:p>
        </p:txBody>
      </p:sp>
    </p:spTree>
    <p:extLst>
      <p:ext uri="{BB962C8B-B14F-4D97-AF65-F5344CB8AC3E}">
        <p14:creationId xmlns:p14="http://schemas.microsoft.com/office/powerpoint/2010/main" val="4237661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75C56DA-56D5-4136-8DDE-8BC6AC841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E028361-F65E-4180-B5DD-B360B2BFC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>
                <a:solidFill>
                  <a:srgbClr val="FFFFFF"/>
                </a:solidFill>
              </a:rPr>
              <a:t>Přípustnost odvolání</a:t>
            </a:r>
          </a:p>
        </p:txBody>
      </p:sp>
    </p:spTree>
    <p:extLst>
      <p:ext uri="{BB962C8B-B14F-4D97-AF65-F5344CB8AC3E}">
        <p14:creationId xmlns:p14="http://schemas.microsoft.com/office/powerpoint/2010/main" val="2007784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949A6B0-BC34-47C5-A953-0D77C6144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Charakteristika - pokračování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9779F495-65FA-4B8D-9984-10E02DBDD1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368061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0439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9A14725-9B72-4AFC-A93A-10150058A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Argumenty pro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DCC1F343-2DD1-4A08-9503-C3BE1D96DD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9159212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335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281B58-9541-44D7-AE13-8BCF57E37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Argumenty proti a komentář k nim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48ADBEB-FC7E-4643-96D3-24AEAF86A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„Dovolání je systémem fungujícím a funkčním“</a:t>
            </a:r>
          </a:p>
          <a:p>
            <a:r>
              <a:rPr lang="cs-CZ" b="1" dirty="0"/>
              <a:t>Komentář: </a:t>
            </a:r>
            <a:r>
              <a:rPr lang="cs-CZ" dirty="0"/>
              <a:t>Fakta</a:t>
            </a:r>
          </a:p>
          <a:p>
            <a:pPr lvl="1"/>
            <a:r>
              <a:rPr lang="cs-CZ" dirty="0"/>
              <a:t>podstatný nárůst nápadu</a:t>
            </a:r>
          </a:p>
          <a:p>
            <a:pPr lvl="1"/>
            <a:r>
              <a:rPr lang="cs-CZ" dirty="0"/>
              <a:t>zcela dominuje podíl odmítnutých dovolání</a:t>
            </a:r>
          </a:p>
          <a:p>
            <a:pPr lvl="1"/>
            <a:r>
              <a:rPr lang="cs-CZ" dirty="0"/>
              <a:t>mimořádně velký počet zrušovacích nálezů Ústavního soudu</a:t>
            </a:r>
          </a:p>
          <a:p>
            <a:pPr lvl="1"/>
            <a:r>
              <a:rPr lang="cs-CZ" dirty="0"/>
              <a:t>navazující problém s ústavní stížností (vyčerpání prostředků nápravy)</a:t>
            </a:r>
          </a:p>
          <a:p>
            <a:pPr lvl="1"/>
            <a:r>
              <a:rPr lang="cs-CZ" dirty="0"/>
              <a:t>nepředvídatelnost pro strany</a:t>
            </a:r>
          </a:p>
          <a:p>
            <a:r>
              <a:rPr lang="cs-CZ" b="1" dirty="0">
                <a:solidFill>
                  <a:srgbClr val="FF0000"/>
                </a:solidFill>
              </a:rPr>
              <a:t>Návrh úpravy se vztahuje jenom na sporné řízení</a:t>
            </a:r>
          </a:p>
          <a:p>
            <a:r>
              <a:rPr lang="cs-CZ" b="1" dirty="0"/>
              <a:t>Komentář: </a:t>
            </a:r>
            <a:r>
              <a:rPr lang="cs-CZ" dirty="0"/>
              <a:t>To je důsledek předmětu právní úpravy CŘS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3654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6B130-45EF-4E08-A4A4-F4AA55610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Argumenty proti a komentář k nim - pokračování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ACC7DC-6D38-403E-A549-EB576E7FB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„Fetišizace“ právní moci</a:t>
            </a:r>
          </a:p>
          <a:p>
            <a:r>
              <a:rPr lang="cs-CZ" b="1" dirty="0">
                <a:solidFill>
                  <a:schemeClr val="tx1"/>
                </a:solidFill>
              </a:rPr>
              <a:t>Komentář: </a:t>
            </a:r>
            <a:r>
              <a:rPr lang="cs-CZ" dirty="0">
                <a:solidFill>
                  <a:schemeClr val="tx1"/>
                </a:solidFill>
              </a:rPr>
              <a:t>právní jistota je klíčovým principem právního státu; v oblasti civilního procesu se promítá nejen v institutu právní moci, ale také kupř. v předvídatelnosti přípustnosti opravného prostředku</a:t>
            </a:r>
          </a:p>
          <a:p>
            <a:r>
              <a:rPr lang="cs-CZ" b="1" dirty="0">
                <a:solidFill>
                  <a:srgbClr val="FF0000"/>
                </a:solidFill>
              </a:rPr>
              <a:t>Hrozba oddálení uspokojení věřitele</a:t>
            </a:r>
          </a:p>
          <a:p>
            <a:r>
              <a:rPr lang="cs-CZ" b="1" dirty="0">
                <a:solidFill>
                  <a:schemeClr val="tx1"/>
                </a:solidFill>
              </a:rPr>
              <a:t>Komentář: 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viz výjimečné dovolání – neodkládá se vykonatelnost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týká se jenom vyhovujících rozsudků ukládajících povinnost k plnění</a:t>
            </a:r>
          </a:p>
        </p:txBody>
      </p:sp>
    </p:spTree>
    <p:extLst>
      <p:ext uri="{BB962C8B-B14F-4D97-AF65-F5344CB8AC3E}">
        <p14:creationId xmlns:p14="http://schemas.microsoft.com/office/powerpoint/2010/main" val="3690939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5C9388-9A8D-45B0-96B7-6F7761B37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Argumenty proti a komentář k nim - pokračování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FE64702-DD54-4E35-B43E-38D98A804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97248"/>
            <a:ext cx="8596668" cy="4151151"/>
          </a:xfrm>
        </p:spPr>
        <p:txBody>
          <a:bodyPr>
            <a:normAutofit fontScale="925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V hodnotově méně významných věcech se svěřuje rozhodování o přípustnosti dovolání odvolacím soudům; v hodnotově významnějších věcech ji VZ neřeší</a:t>
            </a:r>
          </a:p>
          <a:p>
            <a:r>
              <a:rPr lang="cs-CZ" b="1" dirty="0"/>
              <a:t>Komentář: </a:t>
            </a:r>
            <a:r>
              <a:rPr lang="cs-CZ" dirty="0"/>
              <a:t>omyl</a:t>
            </a:r>
          </a:p>
          <a:p>
            <a:r>
              <a:rPr lang="cs-CZ" b="1" dirty="0">
                <a:solidFill>
                  <a:srgbClr val="FF0000"/>
                </a:solidFill>
              </a:rPr>
              <a:t>Posuzování přípustnosti dovolání odvolacími soudy nemůže fungovat</a:t>
            </a:r>
          </a:p>
          <a:p>
            <a:r>
              <a:rPr lang="cs-CZ" b="1" dirty="0"/>
              <a:t>Komentář:</a:t>
            </a:r>
          </a:p>
          <a:p>
            <a:pPr lvl="1"/>
            <a:r>
              <a:rPr lang="cs-CZ" dirty="0"/>
              <a:t>nepřipustí-li odvolací soud dovolání, má strana k dispozici výjimečné dovolání</a:t>
            </a:r>
          </a:p>
          <a:p>
            <a:pPr lvl="1"/>
            <a:r>
              <a:rPr lang="cs-CZ" dirty="0"/>
              <a:t>NS není vázán výběrem právní otázky</a:t>
            </a:r>
          </a:p>
          <a:p>
            <a:pPr lvl="1"/>
            <a:r>
              <a:rPr lang="cs-CZ" dirty="0"/>
              <a:t>připustí-li OS dovolání, ač jej připustit neměl, NS dovolání zamítne</a:t>
            </a:r>
          </a:p>
          <a:p>
            <a:r>
              <a:rPr lang="cs-CZ" b="1" dirty="0">
                <a:solidFill>
                  <a:srgbClr val="FF0000"/>
                </a:solidFill>
              </a:rPr>
              <a:t>Pro odvolací soud nebude snadné zjistit, zda jsou splněny předpoklady přípustnosti dovolání.</a:t>
            </a:r>
          </a:p>
          <a:p>
            <a:r>
              <a:rPr lang="cs-CZ" b="1" dirty="0"/>
              <a:t>Komentář: </a:t>
            </a:r>
            <a:r>
              <a:rPr lang="cs-CZ" dirty="0"/>
              <a:t>Žádná nová zátěž; rozhodnutí NS a ÚS by měly znát pro účely rozhodování o samotném odvolání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920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BF0CDD-5C72-48E9-97B2-8C1E5EE4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Argumenty proti a komentář k nim - pokračování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6CDB6E-8103-4630-80E4-79EF8B229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Zjišťování hodnoty předmětu řízení u nepeněžitých a penězi neocenitelných plnění bude činit problémy</a:t>
            </a:r>
          </a:p>
          <a:p>
            <a:r>
              <a:rPr lang="cs-CZ" b="1" dirty="0"/>
              <a:t>Komentář: </a:t>
            </a:r>
            <a:r>
              <a:rPr lang="cs-CZ" dirty="0"/>
              <a:t>s věcmi stejné hodnoty by se mělo zacházet stejně</a:t>
            </a:r>
          </a:p>
          <a:p>
            <a:r>
              <a:rPr lang="cs-CZ" b="1" dirty="0">
                <a:solidFill>
                  <a:srgbClr val="FF0000"/>
                </a:solidFill>
              </a:rPr>
              <a:t>Dovolání by nemělo být přípustné vždy, když odvolací soud změnil prvostupňový rozsudek</a:t>
            </a:r>
          </a:p>
          <a:p>
            <a:r>
              <a:rPr lang="cs-CZ" b="1" dirty="0"/>
              <a:t>Komentář: </a:t>
            </a:r>
            <a:r>
              <a:rPr lang="cs-CZ" dirty="0"/>
              <a:t>vyšší předvídatelnost pro strany; větší pravděpodobnost nesprávnosti než u potvrzujících rozsudků</a:t>
            </a:r>
          </a:p>
          <a:p>
            <a:r>
              <a:rPr lang="cs-CZ" b="1" dirty="0">
                <a:solidFill>
                  <a:srgbClr val="FF0000"/>
                </a:solidFill>
              </a:rPr>
              <a:t>Zmatečnosti by neměly být dovolacím důvodem</a:t>
            </a:r>
          </a:p>
          <a:p>
            <a:r>
              <a:rPr lang="cs-CZ" b="1" dirty="0"/>
              <a:t>Komentář: </a:t>
            </a:r>
            <a:r>
              <a:rPr lang="cs-CZ" dirty="0"/>
              <a:t>jde o nejtěžší vady řízení, pro které musí být rozhodnutí odklizeno dříve, než nabude právní moci</a:t>
            </a:r>
          </a:p>
        </p:txBody>
      </p:sp>
    </p:spTree>
    <p:extLst>
      <p:ext uri="{BB962C8B-B14F-4D97-AF65-F5344CB8AC3E}">
        <p14:creationId xmlns:p14="http://schemas.microsoft.com/office/powerpoint/2010/main" val="592490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36BF87-142B-4C7B-A9DB-35413CCA8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Argumenty proti a komentář k nim - pokračování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9252216-08E3-4333-B2F0-5ECB96C86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Nařizování ústního jednání, trvá-li na něm jedna ze stran, povede k neúměrnému a neúčelnému zvýšení zatížení NS</a:t>
            </a:r>
          </a:p>
          <a:p>
            <a:r>
              <a:rPr lang="cs-CZ" b="1" dirty="0"/>
              <a:t>Komentář: </a:t>
            </a:r>
            <a:r>
              <a:rPr lang="cs-CZ" dirty="0"/>
              <a:t>ústní jednání má sloužit k vedení právní debaty</a:t>
            </a:r>
          </a:p>
          <a:p>
            <a:r>
              <a:rPr lang="cs-CZ" b="1" dirty="0">
                <a:solidFill>
                  <a:srgbClr val="FF0000"/>
                </a:solidFill>
              </a:rPr>
              <a:t>Nařizování ústního jednání by znamenalo nutnost opatření nové budovy pro NS</a:t>
            </a:r>
          </a:p>
          <a:p>
            <a:r>
              <a:rPr lang="cs-CZ" b="1" dirty="0"/>
              <a:t>Komentář: </a:t>
            </a:r>
            <a:r>
              <a:rPr lang="cs-CZ" dirty="0"/>
              <a:t>…</a:t>
            </a:r>
          </a:p>
          <a:p>
            <a:r>
              <a:rPr lang="cs-CZ" b="1" dirty="0">
                <a:solidFill>
                  <a:srgbClr val="FF0000"/>
                </a:solidFill>
              </a:rPr>
              <a:t>Vázanost dovolacího soudu dovolacím návrhem nedává smysl</a:t>
            </a:r>
          </a:p>
          <a:p>
            <a:r>
              <a:rPr lang="cs-CZ" b="1" dirty="0"/>
              <a:t>Komentář: </a:t>
            </a:r>
            <a:r>
              <a:rPr lang="cs-CZ" dirty="0"/>
              <a:t>jde o projev dispozičního principu</a:t>
            </a:r>
          </a:p>
        </p:txBody>
      </p:sp>
    </p:spTree>
    <p:extLst>
      <p:ext uri="{BB962C8B-B14F-4D97-AF65-F5344CB8AC3E}">
        <p14:creationId xmlns:p14="http://schemas.microsoft.com/office/powerpoint/2010/main" val="4100996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odnadpis 2">
            <a:extLst>
              <a:ext uri="{FF2B5EF4-FFF2-40B4-BE49-F238E27FC236}">
                <a16:creationId xmlns:a16="http://schemas.microsoft.com/office/drawing/2014/main" id="{49C59207-A5D9-461F-AE00-9DB827F25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D07B987-57AA-4598-A0D2-189DD1754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/>
              <a:t>Žaloba na obnovu řízení a pro zmatečnost</a:t>
            </a:r>
          </a:p>
        </p:txBody>
      </p:sp>
    </p:spTree>
    <p:extLst>
      <p:ext uri="{BB962C8B-B14F-4D97-AF65-F5344CB8AC3E}">
        <p14:creationId xmlns:p14="http://schemas.microsoft.com/office/powerpoint/2010/main" val="31649689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>
            <a:extLst>
              <a:ext uri="{FF2B5EF4-FFF2-40B4-BE49-F238E27FC236}">
                <a16:creationId xmlns:a16="http://schemas.microsoft.com/office/drawing/2014/main" id="{10698B7B-2655-4E85-AB86-CEA59F60A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cs-CZ" dirty="0"/>
              <a:t>Základní charakteristika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88BF9A-6C59-4753-B125-63FA092C1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r>
              <a:rPr lang="cs-CZ" dirty="0"/>
              <a:t>Nejtěžší vady řízení a nedostatky v oblasti zjištění skutkového stavu</a:t>
            </a:r>
          </a:p>
          <a:p>
            <a:r>
              <a:rPr lang="cs-CZ" dirty="0"/>
              <a:t>Nejde o opravné prostředky, ale o jiné prostředky nápravy</a:t>
            </a:r>
          </a:p>
          <a:p>
            <a:pPr lvl="1"/>
            <a:r>
              <a:rPr lang="cs-CZ" dirty="0"/>
              <a:t>chybí suspenzivní účinek </a:t>
            </a:r>
          </a:p>
          <a:p>
            <a:pPr lvl="1"/>
            <a:r>
              <a:rPr lang="cs-CZ" dirty="0"/>
              <a:t>postrádají také zásadně devolutivní účinek</a:t>
            </a:r>
          </a:p>
          <a:p>
            <a:r>
              <a:rPr lang="cs-CZ" dirty="0"/>
              <a:t>Pojetí OSŘ, které řadí obě žaloby mezi mimořádné opravné prostředky, není správné</a:t>
            </a:r>
          </a:p>
        </p:txBody>
      </p:sp>
    </p:spTree>
    <p:extLst>
      <p:ext uri="{BB962C8B-B14F-4D97-AF65-F5344CB8AC3E}">
        <p14:creationId xmlns:p14="http://schemas.microsoft.com/office/powerpoint/2010/main" val="3927210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7B4C07-B96C-472F-8B9A-EC780D3DE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Základní charakteristika - pokračování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A53D095-2274-4CDD-BD9D-F188CF9A8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Jejich cílem je</a:t>
            </a:r>
          </a:p>
          <a:p>
            <a:pPr lvl="1"/>
            <a:r>
              <a:rPr lang="cs-CZ" dirty="0"/>
              <a:t>odstranění napadeného rozhodnutí pro nejtěžší vady nebo pro nesprávnost či neúplnost skutkového základu rozhodnutí</a:t>
            </a:r>
          </a:p>
          <a:p>
            <a:pPr lvl="1"/>
            <a:r>
              <a:rPr lang="cs-CZ" dirty="0"/>
              <a:t>získání nového rozhodnutí ve věci </a:t>
            </a:r>
          </a:p>
          <a:p>
            <a:r>
              <a:rPr lang="cs-CZ" dirty="0"/>
              <a:t>Procesní konstitutivní žaloby</a:t>
            </a:r>
          </a:p>
          <a:p>
            <a:pPr lvl="1"/>
            <a:r>
              <a:rPr lang="cs-CZ" dirty="0"/>
              <a:t>směřují ke zrušení napadeného rozhodnutí a k novému rozhodnutí o věci samé</a:t>
            </a:r>
          </a:p>
          <a:p>
            <a:pPr lvl="1"/>
            <a:r>
              <a:rPr lang="cs-CZ" dirty="0"/>
              <a:t>v současné české úpravě první fáze nekončí zrušením rozhodnutí, ale povolením obnovy</a:t>
            </a:r>
          </a:p>
        </p:txBody>
      </p:sp>
    </p:spTree>
    <p:extLst>
      <p:ext uri="{BB962C8B-B14F-4D97-AF65-F5344CB8AC3E}">
        <p14:creationId xmlns:p14="http://schemas.microsoft.com/office/powerpoint/2010/main" val="3955547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D7421D6-A84F-4E9B-8F45-5EDA763A4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Předpoklady přípustnosti odvolání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07493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2349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8ED65C2-7E3E-43E9-B9BB-2CC5040EF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5D1B88B-3C9D-4C4E-84A7-82466E198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dirty="0" err="1">
                <a:solidFill>
                  <a:srgbClr val="FFFFFF"/>
                </a:solidFill>
              </a:rPr>
              <a:t>Přípustnost</a:t>
            </a:r>
            <a:endParaRPr lang="en-US" sz="5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135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8978A5A-9ADB-4D47-AB8B-185A0FA6B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Objektivní přípustnost žaloby na obnovu</a:t>
            </a: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0" name="Zástupný symbol pro obsah 2">
            <a:extLst>
              <a:ext uri="{FF2B5EF4-FFF2-40B4-BE49-F238E27FC236}">
                <a16:creationId xmlns:a16="http://schemas.microsoft.com/office/drawing/2014/main" id="{3369B4D4-A199-4106-979A-74DA3C4F5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076298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012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60C4DB-1189-448D-B54A-E8347BB98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3067"/>
            <a:ext cx="6155266" cy="4351866"/>
          </a:xfrm>
        </p:spPr>
        <p:txBody>
          <a:bodyPr anchor="ctr">
            <a:normAutofit/>
          </a:bodyPr>
          <a:lstStyle/>
          <a:p>
            <a:r>
              <a:rPr lang="cs-CZ" dirty="0"/>
              <a:t>Pravomocné rozhodnutí soudu I. nebo II. stupně, kterým bylo řízení skončeno</a:t>
            </a:r>
          </a:p>
          <a:p>
            <a:pPr lvl="1"/>
            <a:r>
              <a:rPr lang="cs-CZ" dirty="0"/>
              <a:t>rozsudek </a:t>
            </a:r>
          </a:p>
          <a:p>
            <a:pPr lvl="1"/>
            <a:r>
              <a:rPr lang="cs-CZ" dirty="0"/>
              <a:t>platební rozkaz</a:t>
            </a:r>
          </a:p>
          <a:p>
            <a:pPr lvl="1"/>
            <a:r>
              <a:rPr lang="cs-CZ" dirty="0"/>
              <a:t>usnesení ve věci samé</a:t>
            </a:r>
          </a:p>
          <a:p>
            <a:pPr lvl="1"/>
            <a:r>
              <a:rPr lang="cs-CZ" dirty="0"/>
              <a:t>usnesení o odmítnutí žaloby a o zastavení řízení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0"/>
            <a:ext cx="465734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590212" y="0"/>
            <a:ext cx="1059921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721600" y="3721395"/>
            <a:ext cx="434556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7E3840E-6609-4BF2-ABA8-AEB60B260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chemeClr val="bg1"/>
                </a:solidFill>
              </a:rPr>
              <a:t>Objektivní přípustnost žaloby pro zmatečnost podle § 229/1</a:t>
            </a:r>
          </a:p>
        </p:txBody>
      </p:sp>
    </p:spTree>
    <p:extLst>
      <p:ext uri="{BB962C8B-B14F-4D97-AF65-F5344CB8AC3E}">
        <p14:creationId xmlns:p14="http://schemas.microsoft.com/office/powerpoint/2010/main" val="297193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909DB8F-6846-44F5-BB34-42258912B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dirty="0"/>
              <a:t>Objektivní přípustnost žaloby pro zmatečnost podle § 229/2</a:t>
            </a:r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1239EB62-8EBC-4929-AEE6-BAA74105D7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174328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3608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9ACE5F-C201-40AD-918A-E8E58DF7D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Objektivní přípustnost žaloby pro zmatečnost podle § 229/3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4DA712-3C47-4ECC-B24C-CCB3622DC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989996"/>
          </a:xfrm>
        </p:spPr>
        <p:txBody>
          <a:bodyPr>
            <a:normAutofit/>
          </a:bodyPr>
          <a:lstStyle/>
          <a:p>
            <a:r>
              <a:rPr lang="cs-CZ" dirty="0"/>
              <a:t>Pravomocné rozhodnutí odvolacího soudu ve věci samé</a:t>
            </a:r>
          </a:p>
          <a:p>
            <a:pPr lvl="1"/>
            <a:r>
              <a:rPr lang="cs-CZ" dirty="0"/>
              <a:t>rozsudek</a:t>
            </a:r>
          </a:p>
          <a:p>
            <a:pPr lvl="1"/>
            <a:r>
              <a:rPr lang="cs-CZ" dirty="0"/>
              <a:t>usnesení soudu ve věci samé</a:t>
            </a:r>
          </a:p>
          <a:p>
            <a:pPr lvl="1"/>
            <a:r>
              <a:rPr lang="cs-CZ" dirty="0"/>
              <a:t>nikoliv usnesení procesní povahy</a:t>
            </a:r>
          </a:p>
          <a:p>
            <a:r>
              <a:rPr lang="cs-CZ" dirty="0"/>
              <a:t>Pravomocný rozsudek soudu I. stupně</a:t>
            </a:r>
          </a:p>
          <a:p>
            <a:pPr lvl="1"/>
            <a:r>
              <a:rPr lang="cs-CZ" dirty="0"/>
              <a:t>pouze v bagatelních věcech</a:t>
            </a:r>
          </a:p>
          <a:p>
            <a:pPr lvl="1"/>
            <a:r>
              <a:rPr lang="cs-CZ" dirty="0"/>
              <a:t>v ostatních případech není z důvodu uvedeného v § 229/3 žaloba proti rozsudku soudu I. stupně přípustná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33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5F7B416-89C9-4F18-8D20-E67F03161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3067"/>
            <a:ext cx="6155266" cy="4351866"/>
          </a:xfrm>
        </p:spPr>
        <p:txBody>
          <a:bodyPr anchor="ctr">
            <a:normAutofit/>
          </a:bodyPr>
          <a:lstStyle/>
          <a:p>
            <a:r>
              <a:rPr lang="cs-CZ" dirty="0"/>
              <a:t>Pravomocné usnesení odvolacího soudu o </a:t>
            </a:r>
          </a:p>
          <a:p>
            <a:pPr lvl="1"/>
            <a:r>
              <a:rPr lang="cs-CZ" dirty="0"/>
              <a:t>odmítnutí odvolání</a:t>
            </a:r>
          </a:p>
          <a:p>
            <a:pPr lvl="1"/>
            <a:r>
              <a:rPr lang="cs-CZ" dirty="0"/>
              <a:t>zastavení odvolacího řízení</a:t>
            </a:r>
          </a:p>
          <a:p>
            <a:pPr lvl="1"/>
            <a:r>
              <a:rPr lang="cs-CZ" dirty="0"/>
              <a:t>potvrzení nebo změně usnesení soudu I. stupně o odmítnutí odvolání nebo dovolání pro opožděnost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0"/>
            <a:ext cx="465734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590212" y="0"/>
            <a:ext cx="1059921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721600" y="3721395"/>
            <a:ext cx="434556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C5C53E0-33A4-4BCF-AA77-B647BE956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chemeClr val="bg1"/>
                </a:solidFill>
              </a:rPr>
              <a:t>Objektivní přípustnost žaloby pro zmatečnost podle § 229/4</a:t>
            </a:r>
          </a:p>
        </p:txBody>
      </p:sp>
    </p:spTree>
    <p:extLst>
      <p:ext uri="{BB962C8B-B14F-4D97-AF65-F5344CB8AC3E}">
        <p14:creationId xmlns:p14="http://schemas.microsoft.com/office/powerpoint/2010/main" val="2890255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30A069A-9578-42F2-8439-591AC3B3E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cs-CZ" dirty="0"/>
              <a:t>Nepřípustnost obou žalob dle § 230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20B738-C42A-4D3E-A4F9-779EB27BD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cs-CZ" dirty="0"/>
              <a:t>Žaloba na obnovu ani pro zmatečnost není přípustná proti</a:t>
            </a:r>
          </a:p>
          <a:p>
            <a:pPr lvl="1"/>
            <a:r>
              <a:rPr lang="cs-CZ" dirty="0"/>
              <a:t>usnesení o držební žalobě</a:t>
            </a:r>
          </a:p>
          <a:p>
            <a:pPr lvl="1"/>
            <a:r>
              <a:rPr lang="cs-CZ" dirty="0"/>
              <a:t>vedlejším výrokům (náklady, lhůta k plnění, předběžná vykonatelnost)</a:t>
            </a:r>
          </a:p>
          <a:p>
            <a:pPr lvl="1"/>
            <a:r>
              <a:rPr lang="cs-CZ" dirty="0"/>
              <a:t>důvodům rozhodnutí</a:t>
            </a:r>
          </a:p>
          <a:p>
            <a:pPr lvl="1"/>
            <a:r>
              <a:rPr lang="cs-CZ" dirty="0"/>
              <a:t>rozhodnutí ve statusových věcech manželských a partnerských a v řízení o navrácení dítěte</a:t>
            </a:r>
          </a:p>
          <a:p>
            <a:r>
              <a:rPr lang="cs-CZ" dirty="0"/>
              <a:t> Žaloba na obnovu není přípustná, lze-li změny dosáhnout jinak (krom dovolání)</a:t>
            </a:r>
          </a:p>
          <a:p>
            <a:pPr lvl="1"/>
            <a:r>
              <a:rPr lang="cs-CZ" dirty="0"/>
              <a:t>např. zrušení rozsudku o omezení svéprávnosti podle § 42 ZŘS</a:t>
            </a:r>
          </a:p>
          <a:p>
            <a:r>
              <a:rPr lang="cs-CZ" dirty="0"/>
              <a:t>Žaloba pro zmatečnost není přípustná proti rozhodnutí o žalobě pro zmatečnost</a:t>
            </a: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1244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91068A-894E-45E6-896D-3E9DC9083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Subjektivní legitimace a újma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3E401E2-8346-4195-B2BF-37727D5C7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Subjektivní legitimace</a:t>
            </a:r>
          </a:p>
          <a:p>
            <a:pPr lvl="1"/>
            <a:r>
              <a:rPr lang="cs-CZ" dirty="0"/>
              <a:t>strana původního řízení, včetně procesního nástupce</a:t>
            </a:r>
          </a:p>
          <a:p>
            <a:pPr lvl="1"/>
            <a:r>
              <a:rPr lang="cs-CZ" dirty="0"/>
              <a:t>vedlejší intervenient (účast v původním řízení + nikoliv proti vůli strany)</a:t>
            </a:r>
          </a:p>
          <a:p>
            <a:pPr lvl="1"/>
            <a:r>
              <a:rPr lang="cs-CZ" dirty="0"/>
              <a:t>státní zastupitelství a ÚZSVM u žaloby pro zmatečnost</a:t>
            </a:r>
          </a:p>
          <a:p>
            <a:r>
              <a:rPr lang="cs-CZ" dirty="0"/>
              <a:t>Újma</a:t>
            </a:r>
          </a:p>
          <a:p>
            <a:pPr lvl="1"/>
            <a:r>
              <a:rPr lang="cs-CZ" dirty="0"/>
              <a:t>formální újma – rozhodnutí se odchyluje od návrhu strany</a:t>
            </a:r>
          </a:p>
          <a:p>
            <a:pPr lvl="1"/>
            <a:r>
              <a:rPr lang="cs-CZ" dirty="0"/>
              <a:t>tj. žalobu nemůže podat ten, komu bylo zcela vyhověno</a:t>
            </a:r>
          </a:p>
        </p:txBody>
      </p:sp>
    </p:spTree>
    <p:extLst>
      <p:ext uri="{BB962C8B-B14F-4D97-AF65-F5344CB8AC3E}">
        <p14:creationId xmlns:p14="http://schemas.microsoft.com/office/powerpoint/2010/main" val="3463868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2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7" name="Isosceles Triangle 15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8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0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1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2" name="Isosceles Triangle 19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73" name="Rectangle 21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23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5" name="Straight Connector 24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25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8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9" name="Isosceles Triangle 28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2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3" name="Isosceles Triangle 32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" name="Isosceles Triangle 33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846DA7E4-E3BC-45FF-92E5-68B8E51B1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B4C7C1E-4BFF-4C6C-BCF8-64D646A45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>
                <a:solidFill>
                  <a:srgbClr val="FFFFFF"/>
                </a:solidFill>
              </a:rPr>
              <a:t>Důvody obnovy</a:t>
            </a:r>
          </a:p>
        </p:txBody>
      </p:sp>
    </p:spTree>
    <p:extLst>
      <p:ext uri="{BB962C8B-B14F-4D97-AF65-F5344CB8AC3E}">
        <p14:creationId xmlns:p14="http://schemas.microsoft.com/office/powerpoint/2010/main" val="1531170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656BCB15-68A6-4F41-8A51-7A0ADD7B9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chemeClr val="accent1">
                    <a:lumMod val="75000"/>
                  </a:schemeClr>
                </a:solidFill>
              </a:rPr>
              <a:t>Nově objevené skutečnosti a důkazy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90E62D68-3505-4C64-BD9B-42816AAA9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5211288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1947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Objektivní přípustnost odvolání</a:t>
            </a:r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980044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6351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chemeClr val="accent1">
                    <a:lumMod val="75000"/>
                  </a:schemeClr>
                </a:solidFill>
              </a:rPr>
              <a:t>Příklady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16297987-9C45-4AAC-B7A8-F3D65B424E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864940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7391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389EE039-046E-4390-99B1-4B5B1B237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chemeClr val="accent1">
                    <a:lumMod val="75000"/>
                  </a:schemeClr>
                </a:solidFill>
              </a:rPr>
              <a:t>Rozhodnutí o předběžné otázce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630AA2EE-CA76-47E3-BD32-A423319BA2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769788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7031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7B54D1-0B28-4AF0-B530-E34A6762C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cs-CZ" dirty="0"/>
              <a:t>Možnost provést důkaz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54CBEC1-B018-4D4F-9D85-27C6B8E475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7474" y="2159331"/>
            <a:ext cx="2915973" cy="2915973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0A92CA-C2F7-405F-9A53-ACCA5E43E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160" y="2160589"/>
            <a:ext cx="5207839" cy="3880773"/>
          </a:xfrm>
        </p:spPr>
        <p:txBody>
          <a:bodyPr>
            <a:normAutofit/>
          </a:bodyPr>
          <a:lstStyle/>
          <a:p>
            <a:r>
              <a:rPr lang="cs-CZ" dirty="0"/>
              <a:t>Předpoklady</a:t>
            </a:r>
          </a:p>
          <a:p>
            <a:pPr lvl="1"/>
            <a:r>
              <a:rPr lang="cs-CZ" dirty="0"/>
              <a:t>lze provést důkaz, který nebylo možno provést v původním řízení, přestože jej strana označila</a:t>
            </a:r>
          </a:p>
          <a:p>
            <a:pPr lvl="1"/>
            <a:r>
              <a:rPr lang="cs-CZ" dirty="0"/>
              <a:t>pro žalobce tato možnost může přinést příznivější rozhodnutí</a:t>
            </a:r>
          </a:p>
          <a:p>
            <a:r>
              <a:rPr lang="cs-CZ" dirty="0"/>
              <a:t>Příklady</a:t>
            </a:r>
          </a:p>
          <a:p>
            <a:pPr lvl="1"/>
            <a:r>
              <a:rPr lang="cs-CZ" dirty="0"/>
              <a:t>objevil se svědek, o němž nebylo žádných zpráv</a:t>
            </a:r>
          </a:p>
          <a:p>
            <a:pPr lvl="1"/>
            <a:r>
              <a:rPr lang="cs-CZ" dirty="0"/>
              <a:t>našla se listina, o níž se mělo za to, že je ztracena (např. žalovaný dlužník nalezl kvitanci)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4141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10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Isosceles Triangle 13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6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8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9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0" name="Isosceles Triangle 17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71" name="Rectangle 19">
            <a:extLst>
              <a:ext uri="{FF2B5EF4-FFF2-40B4-BE49-F238E27FC236}">
                <a16:creationId xmlns:a16="http://schemas.microsoft.com/office/drawing/2014/main" id="{9B8A5A16-7BE9-4AA1-9B5E-00FAFA5C8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21">
            <a:extLst>
              <a:ext uri="{FF2B5EF4-FFF2-40B4-BE49-F238E27FC236}">
                <a16:creationId xmlns:a16="http://schemas.microsoft.com/office/drawing/2014/main" id="{A93528F3-EFCB-4F9C-AC6F-A130BC6FA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3" name="Straight Connector 22">
              <a:extLst>
                <a:ext uri="{FF2B5EF4-FFF2-40B4-BE49-F238E27FC236}">
                  <a16:creationId xmlns:a16="http://schemas.microsoft.com/office/drawing/2014/main" id="{433639C4-7BA8-46BF-B77F-C44F350F8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23">
              <a:extLst>
                <a:ext uri="{FF2B5EF4-FFF2-40B4-BE49-F238E27FC236}">
                  <a16:creationId xmlns:a16="http://schemas.microsoft.com/office/drawing/2014/main" id="{5B4FA542-2523-4BD8-BCF7-09F23BB6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Rectangle 23">
              <a:extLst>
                <a:ext uri="{FF2B5EF4-FFF2-40B4-BE49-F238E27FC236}">
                  <a16:creationId xmlns:a16="http://schemas.microsoft.com/office/drawing/2014/main" id="{0DC937BF-4C1E-4507-B43D-0C7644CA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6" name="Rectangle 25">
              <a:extLst>
                <a:ext uri="{FF2B5EF4-FFF2-40B4-BE49-F238E27FC236}">
                  <a16:creationId xmlns:a16="http://schemas.microsoft.com/office/drawing/2014/main" id="{47E376DE-2C96-4763-AD42-01D60C2B0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7" name="Isosceles Triangle 26">
              <a:extLst>
                <a:ext uri="{FF2B5EF4-FFF2-40B4-BE49-F238E27FC236}">
                  <a16:creationId xmlns:a16="http://schemas.microsoft.com/office/drawing/2014/main" id="{B158AF34-A9BC-4D79-9525-2D35595408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8" name="Rectangle 27">
              <a:extLst>
                <a:ext uri="{FF2B5EF4-FFF2-40B4-BE49-F238E27FC236}">
                  <a16:creationId xmlns:a16="http://schemas.microsoft.com/office/drawing/2014/main" id="{9C7FAAF9-2552-422D-846A-3ADC4AD46D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9" name="Rectangle 28">
              <a:extLst>
                <a:ext uri="{FF2B5EF4-FFF2-40B4-BE49-F238E27FC236}">
                  <a16:creationId xmlns:a16="http://schemas.microsoft.com/office/drawing/2014/main" id="{AE9C7168-E636-4C02-96D2-6D5824035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Rectangle 29">
              <a:extLst>
                <a:ext uri="{FF2B5EF4-FFF2-40B4-BE49-F238E27FC236}">
                  <a16:creationId xmlns:a16="http://schemas.microsoft.com/office/drawing/2014/main" id="{EFA004EC-0377-4ED7-AA13-B901F5D0B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Isosceles Triangle 30">
              <a:extLst>
                <a:ext uri="{FF2B5EF4-FFF2-40B4-BE49-F238E27FC236}">
                  <a16:creationId xmlns:a16="http://schemas.microsoft.com/office/drawing/2014/main" id="{7874CAB0-23F6-4DCB-B2FB-6ABE95AA5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2" name="Isosceles Triangle 31">
              <a:extLst>
                <a:ext uri="{FF2B5EF4-FFF2-40B4-BE49-F238E27FC236}">
                  <a16:creationId xmlns:a16="http://schemas.microsoft.com/office/drawing/2014/main" id="{8024AF93-149D-4CDC-9A3F-5B87F347D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208EF6B-D338-48EE-BD50-C2B0865DA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70E01D3-937E-4832-90B2-70BE6D017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>
                <a:solidFill>
                  <a:srgbClr val="FFFFFF"/>
                </a:solidFill>
              </a:rPr>
              <a:t>Důvody zmatečnosti</a:t>
            </a:r>
          </a:p>
        </p:txBody>
      </p:sp>
    </p:spTree>
    <p:extLst>
      <p:ext uri="{BB962C8B-B14F-4D97-AF65-F5344CB8AC3E}">
        <p14:creationId xmlns:p14="http://schemas.microsoft.com/office/powerpoint/2010/main" val="4208517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943174-5816-4140-B255-3F3A7C00E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jsou zmatečnosti?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2BF42D9-E7B7-419F-9826-9734CE383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96580"/>
            <a:ext cx="9905999" cy="4242902"/>
          </a:xfrm>
        </p:spPr>
        <p:txBody>
          <a:bodyPr>
            <a:normAutofit/>
          </a:bodyPr>
          <a:lstStyle/>
          <a:p>
            <a:r>
              <a:rPr lang="cs-CZ" dirty="0"/>
              <a:t>Nejtěžší (nejzávažnější) vady řízení, jež jsou důsledkem porušení základních procesních pravidel</a:t>
            </a:r>
          </a:p>
          <a:p>
            <a:r>
              <a:rPr lang="cs-CZ" dirty="0"/>
              <a:t>Právní úpravy v různých zemích se liší; společným jádrem však vždy je porušení pravidel o</a:t>
            </a:r>
          </a:p>
          <a:p>
            <a:pPr lvl="1"/>
            <a:r>
              <a:rPr lang="cs-CZ" dirty="0"/>
              <a:t>pravomoci</a:t>
            </a:r>
          </a:p>
          <a:p>
            <a:pPr lvl="1"/>
            <a:r>
              <a:rPr lang="cs-CZ" dirty="0"/>
              <a:t>procesní způsobilosti</a:t>
            </a:r>
          </a:p>
          <a:p>
            <a:pPr lvl="1"/>
            <a:r>
              <a:rPr lang="cs-CZ" dirty="0"/>
              <a:t>právní moci</a:t>
            </a:r>
          </a:p>
          <a:p>
            <a:pPr lvl="1"/>
            <a:r>
              <a:rPr lang="cs-CZ" dirty="0"/>
              <a:t>právním slyšení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1256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2D1EABDB-2816-4ECF-83B4-1572FBB8F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chemeClr val="accent1">
                    <a:lumMod val="75000"/>
                  </a:schemeClr>
                </a:solidFill>
              </a:rPr>
              <a:t>Procesní důsledky zmatečnosti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9DD60FBD-50E9-42C5-8E4B-65FD829424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0391516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0997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00F238-2D2E-4604-ACFD-771F4BF8E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Důvody týkající se soudu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FE0F0A5-E0EB-4AAC-A224-8211EFBC0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Nedostatek pravomoci</a:t>
            </a:r>
          </a:p>
          <a:p>
            <a:pPr lvl="1"/>
            <a:r>
              <a:rPr lang="cs-CZ" dirty="0"/>
              <a:t>včetně včasně uplatněné námitky, že byla uzavřena rozhodčí smlouva</a:t>
            </a:r>
          </a:p>
          <a:p>
            <a:r>
              <a:rPr lang="cs-CZ" dirty="0"/>
              <a:t>Rozhodování vyloučeného soudce nebo přísedícího</a:t>
            </a:r>
          </a:p>
          <a:p>
            <a:r>
              <a:rPr lang="cs-CZ" dirty="0"/>
              <a:t>Nesprávné obsazení soudu</a:t>
            </a:r>
          </a:p>
          <a:p>
            <a:pPr lvl="1"/>
            <a:r>
              <a:rPr lang="cs-CZ" dirty="0"/>
              <a:t>samosoudce místo senátu; porušení rozvrhu práce; VSÚ místo soudce</a:t>
            </a:r>
          </a:p>
          <a:p>
            <a:r>
              <a:rPr lang="cs-CZ" dirty="0"/>
              <a:t>V neprospěch žalobce bylo rozhodnuto v důsledku trestného činu soudce nebo přísedícího</a:t>
            </a:r>
          </a:p>
        </p:txBody>
      </p:sp>
    </p:spTree>
    <p:extLst>
      <p:ext uri="{BB962C8B-B14F-4D97-AF65-F5344CB8AC3E}">
        <p14:creationId xmlns:p14="http://schemas.microsoft.com/office/powerpoint/2010/main" val="29821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D6ACDEE-6C84-4E0C-94F6-2A6EE86F4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Důvody týkající se stran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0DED857E-9984-4F2C-AE29-17311F96D8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202098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6736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7069D9B2-990D-4394-A91A-657ECF9C5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chemeClr val="accent1">
                    <a:lumMod val="75000"/>
                  </a:schemeClr>
                </a:solidFill>
              </a:rPr>
              <a:t>Ostatní důvody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FCB86F7D-A412-4CD2-ADAE-8FC5A7DBE2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184030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3424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9A9C002-A118-4508-83BF-4604A4CB9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/>
              <a:t>Problémy vymezení zmatečnostních důvodů</a:t>
            </a:r>
            <a:endParaRPr lang="cs-CZ" dirty="0"/>
          </a:p>
        </p:txBody>
      </p:sp>
      <p:sp>
        <p:nvSpPr>
          <p:cNvPr id="26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27" name="Zástupný symbol pro obsah 2">
            <a:extLst>
              <a:ext uri="{FF2B5EF4-FFF2-40B4-BE49-F238E27FC236}">
                <a16:creationId xmlns:a16="http://schemas.microsoft.com/office/drawing/2014/main" id="{591ABA3F-9351-4616-B0FB-C5CC3D0CC1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2863682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3295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Nepřípustnost odvolání proti usnesení</a:t>
            </a:r>
          </a:p>
        </p:txBody>
      </p:sp>
      <p:graphicFrame>
        <p:nvGraphicFramePr>
          <p:cNvPr id="12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504564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4271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51F47EC-384A-4B86-B6D0-0359820D5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cs-CZ" dirty="0"/>
              <a:t>Problémy koncepce žaloby pro zmatečnost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DBAADB-5F4A-4203-A257-D68C7E10D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cs-CZ"/>
              <a:t>Žaloba pro zmatečnost zpravidla bývá</a:t>
            </a:r>
          </a:p>
          <a:p>
            <a:pPr lvl="1"/>
            <a:r>
              <a:rPr lang="cs-CZ"/>
              <a:t>subsidiárním prostředkem ochrany</a:t>
            </a:r>
          </a:p>
          <a:p>
            <a:pPr lvl="1"/>
            <a:r>
              <a:rPr lang="cs-CZ"/>
              <a:t>lze se jím bránit pouze proti kvalifikovaným zmatečnostem</a:t>
            </a:r>
          </a:p>
          <a:p>
            <a:pPr lvl="1"/>
            <a:r>
              <a:rPr lang="cs-CZ"/>
              <a:t>a to za předpokladu, že nevyšly dříve během řízení (před nabytím právní moci) najevo</a:t>
            </a:r>
          </a:p>
          <a:p>
            <a:r>
              <a:rPr lang="cs-CZ"/>
              <a:t>To je důsledkem toho, že ke zmatečnostem musí soud v každém řízení vždy hledět ex offo</a:t>
            </a:r>
          </a:p>
          <a:p>
            <a:r>
              <a:rPr lang="cs-CZ"/>
              <a:t>Současné české pojetí činí z žaloby plnohodnotný prostředek nápravy, který může dalekosáhle prolamovat právní moc a umožňovat opakované uplatňování týchž důvodů</a:t>
            </a:r>
          </a:p>
          <a:p>
            <a:endParaRPr lang="cs-CZ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2090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E90B371-4941-4D3B-A207-575D3B45B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cs-CZ" dirty="0"/>
              <a:t>Usnesení o úpravě vedení řízení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9B550130-620C-4D05-894F-29E1953F1F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7345473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6840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DE71DE-C8CC-46E0-A069-B560CEACB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usnesení o úpravě vedení 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DD1997-E214-4998-BE90-04953A8B988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Stanovení soudcovské lhůty k provedení procesního úkonu</a:t>
            </a:r>
          </a:p>
          <a:p>
            <a:r>
              <a:rPr lang="cs-CZ" dirty="0"/>
              <a:t>Prodloužení soudcovské lhůty</a:t>
            </a:r>
          </a:p>
          <a:p>
            <a:r>
              <a:rPr lang="cs-CZ" dirty="0"/>
              <a:t>Spojení a vyloučení věcí</a:t>
            </a:r>
          </a:p>
          <a:p>
            <a:r>
              <a:rPr lang="cs-CZ" dirty="0"/>
              <a:t>Nařízení a odročení jednání</a:t>
            </a:r>
          </a:p>
          <a:p>
            <a:r>
              <a:rPr lang="cs-CZ" dirty="0"/>
              <a:t>Předvolání (k přípravnému jednání, k jednání ve věci samé)</a:t>
            </a:r>
          </a:p>
          <a:p>
            <a:r>
              <a:rPr lang="cs-CZ" dirty="0"/>
              <a:t>Vyloučení veřejnosti z jednání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28F628F-6BFF-419B-BD16-B20CE6C523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dirty="0"/>
              <a:t>Zamítnutí návrhu na provedení důkazu</a:t>
            </a:r>
          </a:p>
          <a:p>
            <a:r>
              <a:rPr lang="cs-CZ" dirty="0"/>
              <a:t>Určení způsobu provedení důkazu, není-li předepsán zákonem</a:t>
            </a:r>
          </a:p>
          <a:p>
            <a:r>
              <a:rPr lang="cs-CZ" dirty="0"/>
              <a:t>Ustanovení znalce</a:t>
            </a:r>
          </a:p>
          <a:p>
            <a:r>
              <a:rPr lang="cs-CZ" dirty="0"/>
              <a:t>Nařízení dražby (dražební vyhláška), a to v části týkající se organizačních předpokladů dražby</a:t>
            </a:r>
          </a:p>
          <a:p>
            <a:r>
              <a:rPr lang="cs-CZ" dirty="0"/>
              <a:t>Uložení povinnosti předložit lékařské vysvědčení o duševním stavu vyšetřovaného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4593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1_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3772</Words>
  <Application>Microsoft Office PowerPoint</Application>
  <PresentationFormat>Širokoúhlá obrazovka</PresentationFormat>
  <Paragraphs>476</Paragraphs>
  <Slides>70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70</vt:i4>
      </vt:variant>
    </vt:vector>
  </HeadingPairs>
  <TitlesOfParts>
    <vt:vector size="76" baseType="lpstr">
      <vt:lpstr>Arial</vt:lpstr>
      <vt:lpstr>Franklin Gothic Book</vt:lpstr>
      <vt:lpstr>Trebuchet MS</vt:lpstr>
      <vt:lpstr>Wingdings 3</vt:lpstr>
      <vt:lpstr>Fazeta</vt:lpstr>
      <vt:lpstr>1_Fazeta</vt:lpstr>
      <vt:lpstr>Opravné prostředky v civilním soudním řízení</vt:lpstr>
      <vt:lpstr>Odvolání</vt:lpstr>
      <vt:lpstr>Charakteristika odvolání</vt:lpstr>
      <vt:lpstr>Přípustnost odvolání</vt:lpstr>
      <vt:lpstr>Předpoklady přípustnosti odvolání</vt:lpstr>
      <vt:lpstr>Objektivní přípustnost odvolání</vt:lpstr>
      <vt:lpstr>Nepřípustnost odvolání proti usnesení</vt:lpstr>
      <vt:lpstr>Usnesení o úpravě vedení řízení</vt:lpstr>
      <vt:lpstr>Příklady usnesení o úpravě vedení řízení</vt:lpstr>
      <vt:lpstr>Úpravou vedení řízení není</vt:lpstr>
      <vt:lpstr>Nepřípustnost odvolání proti rozsudku </vt:lpstr>
      <vt:lpstr>Nepřípustnost odvolání proti odůvodnění</vt:lpstr>
      <vt:lpstr>Včasnost odvolání</vt:lpstr>
      <vt:lpstr>Prominutí zmeškání lhůty</vt:lpstr>
      <vt:lpstr>Legitimace odvolatele</vt:lpstr>
      <vt:lpstr>Újma</vt:lpstr>
      <vt:lpstr>Vzdání se a zpětvzetí odvolání</vt:lpstr>
      <vt:lpstr>Náležitosti odvolání</vt:lpstr>
      <vt:lpstr>Přehled</vt:lpstr>
      <vt:lpstr>Rozsah odvolání</vt:lpstr>
      <vt:lpstr>Význam a změny rozsahu odvolání</vt:lpstr>
      <vt:lpstr>Chybějící vymezení rozsahu odvolání</vt:lpstr>
      <vt:lpstr>Obecně k odvolacím důvodům</vt:lpstr>
      <vt:lpstr>Odvolací důvody v platném OSŘ</vt:lpstr>
      <vt:lpstr>Postup při absenci nebo nekonkrétnosti odvolacího důvodu</vt:lpstr>
      <vt:lpstr>Odvolací návrh</vt:lpstr>
      <vt:lpstr>Dovolání</vt:lpstr>
      <vt:lpstr>Dovolání podle současné právní úpravy</vt:lpstr>
      <vt:lpstr>Povaha a funkce dovolání</vt:lpstr>
      <vt:lpstr>Předpoklady přípustnosti dovolání</vt:lpstr>
      <vt:lpstr>Objektivní přípustnost dovolání</vt:lpstr>
      <vt:lpstr>Dovolání proti rozhodnutí, kterým se končí odvolací řízení I.</vt:lpstr>
      <vt:lpstr>Dovolání proti rozhodnutí, kterým se končí odvolací řízení II.</vt:lpstr>
      <vt:lpstr>Vyloučení přípustnosti dovolání podle § 238 OSŘ</vt:lpstr>
      <vt:lpstr>Včasnost dovolání</vt:lpstr>
      <vt:lpstr>Subjektivní předpoklady přípustnosti</vt:lpstr>
      <vt:lpstr>Dovolací důvod</vt:lpstr>
      <vt:lpstr>Dovolání v návrhu věcného záměru CŘS</vt:lpstr>
      <vt:lpstr>Charakteristika</vt:lpstr>
      <vt:lpstr>Charakteristika - pokračování</vt:lpstr>
      <vt:lpstr>Argumenty pro</vt:lpstr>
      <vt:lpstr>Argumenty proti a komentář k nim</vt:lpstr>
      <vt:lpstr>Argumenty proti a komentář k nim - pokračování</vt:lpstr>
      <vt:lpstr>Argumenty proti a komentář k nim - pokračování</vt:lpstr>
      <vt:lpstr>Argumenty proti a komentář k nim - pokračování</vt:lpstr>
      <vt:lpstr>Argumenty proti a komentář k nim - pokračování</vt:lpstr>
      <vt:lpstr>Žaloba na obnovu řízení a pro zmatečnost</vt:lpstr>
      <vt:lpstr>Základní charakteristika</vt:lpstr>
      <vt:lpstr>Základní charakteristika - pokračování</vt:lpstr>
      <vt:lpstr>Přípustnost</vt:lpstr>
      <vt:lpstr>Objektivní přípustnost žaloby na obnovu</vt:lpstr>
      <vt:lpstr>Objektivní přípustnost žaloby pro zmatečnost podle § 229/1</vt:lpstr>
      <vt:lpstr>Objektivní přípustnost žaloby pro zmatečnost podle § 229/2</vt:lpstr>
      <vt:lpstr>Objektivní přípustnost žaloby pro zmatečnost podle § 229/3</vt:lpstr>
      <vt:lpstr>Objektivní přípustnost žaloby pro zmatečnost podle § 229/4</vt:lpstr>
      <vt:lpstr>Nepřípustnost obou žalob dle § 230</vt:lpstr>
      <vt:lpstr>Subjektivní legitimace a újma</vt:lpstr>
      <vt:lpstr>Důvody obnovy</vt:lpstr>
      <vt:lpstr>Nově objevené skutečnosti a důkazy </vt:lpstr>
      <vt:lpstr>Příklady</vt:lpstr>
      <vt:lpstr>Rozhodnutí o předběžné otázce</vt:lpstr>
      <vt:lpstr>Možnost provést důkaz</vt:lpstr>
      <vt:lpstr>Důvody zmatečnosti</vt:lpstr>
      <vt:lpstr>Co jsou zmatečnosti?</vt:lpstr>
      <vt:lpstr>Procesní důsledky zmatečnosti</vt:lpstr>
      <vt:lpstr>Důvody týkající se soudu</vt:lpstr>
      <vt:lpstr>Důvody týkající se stran</vt:lpstr>
      <vt:lpstr>Ostatní důvody</vt:lpstr>
      <vt:lpstr>Problémy vymezení zmatečnostních důvodů</vt:lpstr>
      <vt:lpstr>Problémy koncepce žaloby pro zmatečnost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Opravné prostředky v civilním soudním řízení</dc:title>
  <dc:creator>Petr Lavický</dc:creator>
  <cp:lastModifiedBy>Petr Lavický</cp:lastModifiedBy>
  <cp:revision>4</cp:revision>
  <dcterms:created xsi:type="dcterms:W3CDTF">2019-02-18T20:40:13Z</dcterms:created>
  <dcterms:modified xsi:type="dcterms:W3CDTF">2019-02-18T20:48:11Z</dcterms:modified>
</cp:coreProperties>
</file>